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65" r:id="rId1"/>
    <p:sldMasterId id="2147484420" r:id="rId2"/>
    <p:sldMasterId id="2147484508" r:id="rId3"/>
  </p:sldMasterIdLst>
  <p:notesMasterIdLst>
    <p:notesMasterId r:id="rId17"/>
  </p:notesMasterIdLst>
  <p:handoutMasterIdLst>
    <p:handoutMasterId r:id="rId18"/>
  </p:handoutMasterIdLst>
  <p:sldIdLst>
    <p:sldId id="1624" r:id="rId4"/>
    <p:sldId id="1661" r:id="rId5"/>
    <p:sldId id="1662" r:id="rId6"/>
    <p:sldId id="1664" r:id="rId7"/>
    <p:sldId id="1656" r:id="rId8"/>
    <p:sldId id="1667" r:id="rId9"/>
    <p:sldId id="1668" r:id="rId10"/>
    <p:sldId id="1663" r:id="rId11"/>
    <p:sldId id="1670" r:id="rId12"/>
    <p:sldId id="1671" r:id="rId13"/>
    <p:sldId id="1669" r:id="rId14"/>
    <p:sldId id="1666" r:id="rId15"/>
    <p:sldId id="1640" r:id="rId16"/>
  </p:sldIdLst>
  <p:sldSz cx="9144000" cy="5143500" type="screen16x9"/>
  <p:notesSz cx="7010400" cy="9296400"/>
  <p:defaultTextStyle>
    <a:defPPr>
      <a:defRPr lang="en-US"/>
    </a:defPPr>
    <a:lvl1pPr marL="0" algn="l" defTabSz="913412" rtl="0" eaLnBrk="1" latinLnBrk="0" hangingPunct="1">
      <a:defRPr sz="1800" kern="1200">
        <a:solidFill>
          <a:schemeClr val="tx1"/>
        </a:solidFill>
        <a:latin typeface="+mn-lt"/>
        <a:ea typeface="+mn-ea"/>
        <a:cs typeface="+mn-cs"/>
      </a:defRPr>
    </a:lvl1pPr>
    <a:lvl2pPr marL="456706" algn="l" defTabSz="913412" rtl="0" eaLnBrk="1" latinLnBrk="0" hangingPunct="1">
      <a:defRPr sz="1800" kern="1200">
        <a:solidFill>
          <a:schemeClr val="tx1"/>
        </a:solidFill>
        <a:latin typeface="+mn-lt"/>
        <a:ea typeface="+mn-ea"/>
        <a:cs typeface="+mn-cs"/>
      </a:defRPr>
    </a:lvl2pPr>
    <a:lvl3pPr marL="913412" algn="l" defTabSz="913412" rtl="0" eaLnBrk="1" latinLnBrk="0" hangingPunct="1">
      <a:defRPr sz="1800" kern="1200">
        <a:solidFill>
          <a:schemeClr val="tx1"/>
        </a:solidFill>
        <a:latin typeface="+mn-lt"/>
        <a:ea typeface="+mn-ea"/>
        <a:cs typeface="+mn-cs"/>
      </a:defRPr>
    </a:lvl3pPr>
    <a:lvl4pPr marL="1370118" algn="l" defTabSz="913412" rtl="0" eaLnBrk="1" latinLnBrk="0" hangingPunct="1">
      <a:defRPr sz="1800" kern="1200">
        <a:solidFill>
          <a:schemeClr val="tx1"/>
        </a:solidFill>
        <a:latin typeface="+mn-lt"/>
        <a:ea typeface="+mn-ea"/>
        <a:cs typeface="+mn-cs"/>
      </a:defRPr>
    </a:lvl4pPr>
    <a:lvl5pPr marL="1826820" algn="l" defTabSz="913412" rtl="0" eaLnBrk="1" latinLnBrk="0" hangingPunct="1">
      <a:defRPr sz="1800" kern="1200">
        <a:solidFill>
          <a:schemeClr val="tx1"/>
        </a:solidFill>
        <a:latin typeface="+mn-lt"/>
        <a:ea typeface="+mn-ea"/>
        <a:cs typeface="+mn-cs"/>
      </a:defRPr>
    </a:lvl5pPr>
    <a:lvl6pPr marL="2283517" algn="l" defTabSz="913412" rtl="0" eaLnBrk="1" latinLnBrk="0" hangingPunct="1">
      <a:defRPr sz="1800" kern="1200">
        <a:solidFill>
          <a:schemeClr val="tx1"/>
        </a:solidFill>
        <a:latin typeface="+mn-lt"/>
        <a:ea typeface="+mn-ea"/>
        <a:cs typeface="+mn-cs"/>
      </a:defRPr>
    </a:lvl6pPr>
    <a:lvl7pPr marL="2740235" algn="l" defTabSz="913412" rtl="0" eaLnBrk="1" latinLnBrk="0" hangingPunct="1">
      <a:defRPr sz="1800" kern="1200">
        <a:solidFill>
          <a:schemeClr val="tx1"/>
        </a:solidFill>
        <a:latin typeface="+mn-lt"/>
        <a:ea typeface="+mn-ea"/>
        <a:cs typeface="+mn-cs"/>
      </a:defRPr>
    </a:lvl7pPr>
    <a:lvl8pPr marL="3196931" algn="l" defTabSz="913412" rtl="0" eaLnBrk="1" latinLnBrk="0" hangingPunct="1">
      <a:defRPr sz="1800" kern="1200">
        <a:solidFill>
          <a:schemeClr val="tx1"/>
        </a:solidFill>
        <a:latin typeface="+mn-lt"/>
        <a:ea typeface="+mn-ea"/>
        <a:cs typeface="+mn-cs"/>
      </a:defRPr>
    </a:lvl8pPr>
    <a:lvl9pPr marL="3653628" algn="l" defTabSz="91341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Agenda" id="{771621ED-13E0-2242-9C09-D28E6943D0A5}">
          <p14:sldIdLst>
            <p14:sldId id="1624"/>
            <p14:sldId id="1661"/>
            <p14:sldId id="1662"/>
            <p14:sldId id="1664"/>
            <p14:sldId id="1656"/>
            <p14:sldId id="1667"/>
            <p14:sldId id="1668"/>
            <p14:sldId id="1663"/>
            <p14:sldId id="1670"/>
            <p14:sldId id="1671"/>
            <p14:sldId id="1669"/>
            <p14:sldId id="1666"/>
            <p14:sldId id="1640"/>
          </p14:sldIdLst>
        </p14:section>
      </p14:sectionLst>
    </p:ext>
    <p:ext uri="{EFAFB233-063F-42B5-8137-9DF3F51BA10A}">
      <p15:sldGuideLst xmlns:p15="http://schemas.microsoft.com/office/powerpoint/2012/main">
        <p15:guide id="1" orient="horz" pos="1492">
          <p15:clr>
            <a:srgbClr val="A4A3A4"/>
          </p15:clr>
        </p15:guide>
        <p15:guide id="2" orient="horz" pos="842">
          <p15:clr>
            <a:srgbClr val="A4A3A4"/>
          </p15:clr>
        </p15:guide>
        <p15:guide id="3" orient="horz" pos="540">
          <p15:clr>
            <a:srgbClr val="A4A3A4"/>
          </p15:clr>
        </p15:guide>
        <p15:guide id="4" orient="horz" pos="2281">
          <p15:clr>
            <a:srgbClr val="A4A3A4"/>
          </p15:clr>
        </p15:guide>
        <p15:guide id="5" orient="horz" pos="2776">
          <p15:clr>
            <a:srgbClr val="A4A3A4"/>
          </p15:clr>
        </p15:guide>
        <p15:guide id="6" orient="horz" pos="648">
          <p15:clr>
            <a:srgbClr val="A4A3A4"/>
          </p15:clr>
        </p15:guide>
        <p15:guide id="7" orient="horz" pos="1739">
          <p15:clr>
            <a:srgbClr val="A4A3A4"/>
          </p15:clr>
        </p15:guide>
        <p15:guide id="8" pos="2880">
          <p15:clr>
            <a:srgbClr val="A4A3A4"/>
          </p15:clr>
        </p15:guide>
        <p15:guide id="9" pos="5619">
          <p15:clr>
            <a:srgbClr val="A4A3A4"/>
          </p15:clr>
        </p15:guide>
        <p15:guide id="10" pos="3091">
          <p15:clr>
            <a:srgbClr val="A4A3A4"/>
          </p15:clr>
        </p15:guide>
        <p15:guide id="11" pos="291">
          <p15:clr>
            <a:srgbClr val="A4A3A4"/>
          </p15:clr>
        </p15:guide>
        <p15:guide id="12" pos="232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PATWARD" initials="V"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EB4"/>
    <a:srgbClr val="F8E5DD"/>
    <a:srgbClr val="74D9F0"/>
    <a:srgbClr val="CDE9EC"/>
    <a:srgbClr val="C9EAEF"/>
    <a:srgbClr val="BDF2FE"/>
    <a:srgbClr val="CCEF9C"/>
    <a:srgbClr val="2ACBE7"/>
    <a:srgbClr val="68EE28"/>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9" autoAdjust="0"/>
    <p:restoredTop sz="61422" autoAdjust="0"/>
  </p:normalViewPr>
  <p:slideViewPr>
    <p:cSldViewPr snapToGrid="0">
      <p:cViewPr varScale="1">
        <p:scale>
          <a:sx n="90" d="100"/>
          <a:sy n="90" d="100"/>
        </p:scale>
        <p:origin x="1816" y="184"/>
      </p:cViewPr>
      <p:guideLst>
        <p:guide orient="horz" pos="1492"/>
        <p:guide orient="horz" pos="842"/>
        <p:guide orient="horz" pos="540"/>
        <p:guide orient="horz" pos="2281"/>
        <p:guide orient="horz" pos="2776"/>
        <p:guide orient="horz" pos="648"/>
        <p:guide orient="horz" pos="1739"/>
        <p:guide pos="2880"/>
        <p:guide pos="5619"/>
        <p:guide pos="3091"/>
        <p:guide pos="291"/>
        <p:guide pos="2327"/>
      </p:guideLst>
    </p:cSldViewPr>
  </p:slideViewPr>
  <p:outlineViewPr>
    <p:cViewPr>
      <p:scale>
        <a:sx n="33" d="100"/>
        <a:sy n="33" d="100"/>
      </p:scale>
      <p:origin x="0" y="-19136"/>
    </p:cViewPr>
  </p:outlineViewPr>
  <p:notesTextViewPr>
    <p:cViewPr>
      <p:scale>
        <a:sx n="3" d="2"/>
        <a:sy n="3" d="2"/>
      </p:scale>
      <p:origin x="0" y="0"/>
    </p:cViewPr>
  </p:notesTextViewPr>
  <p:sorterViewPr>
    <p:cViewPr>
      <p:scale>
        <a:sx n="160" d="100"/>
        <a:sy n="160" d="100"/>
      </p:scale>
      <p:origin x="0" y="-6224"/>
    </p:cViewPr>
  </p:sorterViewPr>
  <p:notesViewPr>
    <p:cSldViewPr snapToGrid="0" snapToObjects="1">
      <p:cViewPr>
        <p:scale>
          <a:sx n="165" d="100"/>
          <a:sy n="165" d="100"/>
        </p:scale>
        <p:origin x="1568" y="-80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1" cy="464820"/>
          </a:xfrm>
          <a:prstGeom prst="rect">
            <a:avLst/>
          </a:prstGeom>
        </p:spPr>
        <p:txBody>
          <a:bodyPr vert="horz" lIns="94045" tIns="47023" rIns="94045" bIns="47023" rtlCol="0"/>
          <a:lstStyle>
            <a:lvl1pPr algn="l">
              <a:defRPr sz="1200"/>
            </a:lvl1pPr>
          </a:lstStyle>
          <a:p>
            <a:r>
              <a:rPr lang="en-US" sz="1000"/>
              <a:t>Oracle Cloud at Customer Launch, Steve Daheb</a:t>
            </a:r>
          </a:p>
        </p:txBody>
      </p:sp>
      <p:sp>
        <p:nvSpPr>
          <p:cNvPr id="3" name="Date Placeholder 2"/>
          <p:cNvSpPr>
            <a:spLocks noGrp="1"/>
          </p:cNvSpPr>
          <p:nvPr>
            <p:ph type="dt" sz="quarter" idx="1"/>
          </p:nvPr>
        </p:nvSpPr>
        <p:spPr>
          <a:xfrm>
            <a:off x="3970938" y="0"/>
            <a:ext cx="3037841" cy="464820"/>
          </a:xfrm>
          <a:prstGeom prst="rect">
            <a:avLst/>
          </a:prstGeom>
        </p:spPr>
        <p:txBody>
          <a:bodyPr vert="horz" lIns="94045" tIns="47023" rIns="94045" bIns="47023" rtlCol="0"/>
          <a:lstStyle>
            <a:lvl1pPr algn="r">
              <a:defRPr sz="1200"/>
            </a:lvl1pPr>
          </a:lstStyle>
          <a:p>
            <a:r>
              <a:rPr lang="en-US" sz="1000"/>
              <a:t>Delivered March 2016</a:t>
            </a:r>
          </a:p>
        </p:txBody>
      </p:sp>
      <p:sp>
        <p:nvSpPr>
          <p:cNvPr id="4" name="Footer Placeholder 3"/>
          <p:cNvSpPr>
            <a:spLocks noGrp="1"/>
          </p:cNvSpPr>
          <p:nvPr>
            <p:ph type="ftr" sz="quarter" idx="2"/>
          </p:nvPr>
        </p:nvSpPr>
        <p:spPr>
          <a:xfrm>
            <a:off x="0" y="8829967"/>
            <a:ext cx="3669632" cy="464820"/>
          </a:xfrm>
          <a:prstGeom prst="rect">
            <a:avLst/>
          </a:prstGeom>
        </p:spPr>
        <p:txBody>
          <a:bodyPr vert="horz" lIns="94045" tIns="47023" rIns="94045" bIns="47023" rtlCol="0" anchor="b"/>
          <a:lstStyle>
            <a:lvl1pPr algn="l">
              <a:defRPr sz="1200"/>
            </a:lvl1pPr>
          </a:lstStyle>
          <a:p>
            <a:r>
              <a:rPr lang="en-US" sz="1000"/>
              <a:t>Copyright 2016 Oracle Corporation.  All rights reserved.</a:t>
            </a:r>
          </a:p>
        </p:txBody>
      </p:sp>
      <p:sp>
        <p:nvSpPr>
          <p:cNvPr id="5" name="Slide Number Placeholder 4"/>
          <p:cNvSpPr>
            <a:spLocks noGrp="1"/>
          </p:cNvSpPr>
          <p:nvPr>
            <p:ph type="sldNum" sz="quarter" idx="3"/>
          </p:nvPr>
        </p:nvSpPr>
        <p:spPr>
          <a:xfrm>
            <a:off x="5883442" y="8829967"/>
            <a:ext cx="1125336" cy="464820"/>
          </a:xfrm>
          <a:prstGeom prst="rect">
            <a:avLst/>
          </a:prstGeom>
        </p:spPr>
        <p:txBody>
          <a:bodyPr vert="horz" lIns="94045" tIns="47023" rIns="94045" bIns="47023" rtlCol="0" anchor="b"/>
          <a:lstStyle>
            <a:lvl1pPr algn="r">
              <a:defRPr sz="1200"/>
            </a:lvl1pPr>
          </a:lstStyle>
          <a:p>
            <a:r>
              <a:rPr lang="en-US" sz="1000" dirty="0"/>
              <a:t>Page </a:t>
            </a:r>
            <a:fld id="{AECABB6E-EB62-4D88-B3E7-408903A4E4B0}" type="slidenum">
              <a:rPr lang="en-US" sz="1000"/>
              <a:pPr/>
              <a:t>‹#›</a:t>
            </a:fld>
            <a:endParaRPr lang="en-US" sz="1000" dirty="0"/>
          </a:p>
        </p:txBody>
      </p:sp>
    </p:spTree>
    <p:extLst>
      <p:ext uri="{BB962C8B-B14F-4D97-AF65-F5344CB8AC3E}">
        <p14:creationId xmlns:p14="http://schemas.microsoft.com/office/powerpoint/2010/main" val="17059739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1" cy="464820"/>
          </a:xfrm>
          <a:prstGeom prst="rect">
            <a:avLst/>
          </a:prstGeom>
        </p:spPr>
        <p:txBody>
          <a:bodyPr vert="horz" lIns="94045" tIns="47023" rIns="94045" bIns="47023" rtlCol="0"/>
          <a:lstStyle>
            <a:lvl1pPr algn="l">
              <a:defRPr sz="1000"/>
            </a:lvl1pPr>
          </a:lstStyle>
          <a:p>
            <a:r>
              <a:rPr lang="en-US"/>
              <a:t>Oracle Cloud at Customer Launch, Steve Daheb</a:t>
            </a:r>
            <a:endParaRPr lang="en-US" dirty="0"/>
          </a:p>
        </p:txBody>
      </p:sp>
      <p:sp>
        <p:nvSpPr>
          <p:cNvPr id="3" name="Date Placeholder 2"/>
          <p:cNvSpPr>
            <a:spLocks noGrp="1"/>
          </p:cNvSpPr>
          <p:nvPr>
            <p:ph type="dt" idx="1"/>
          </p:nvPr>
        </p:nvSpPr>
        <p:spPr>
          <a:xfrm>
            <a:off x="3970938" y="0"/>
            <a:ext cx="3037841" cy="464820"/>
          </a:xfrm>
          <a:prstGeom prst="rect">
            <a:avLst/>
          </a:prstGeom>
        </p:spPr>
        <p:txBody>
          <a:bodyPr vert="horz" lIns="94045" tIns="47023" rIns="94045" bIns="47023" rtlCol="0"/>
          <a:lstStyle>
            <a:lvl1pPr algn="r">
              <a:defRPr sz="1000"/>
            </a:lvl1pPr>
          </a:lstStyle>
          <a:p>
            <a:r>
              <a:rPr lang="en-US"/>
              <a:t>Delivered March 2016</a:t>
            </a:r>
          </a:p>
        </p:txBody>
      </p:sp>
      <p:sp>
        <p:nvSpPr>
          <p:cNvPr id="4" name="Slide Image Placeholder 3"/>
          <p:cNvSpPr>
            <a:spLocks noGrp="1" noRot="1" noChangeAspect="1"/>
          </p:cNvSpPr>
          <p:nvPr>
            <p:ph type="sldImg" idx="2"/>
          </p:nvPr>
        </p:nvSpPr>
        <p:spPr>
          <a:xfrm>
            <a:off x="304800" y="338138"/>
            <a:ext cx="6351588" cy="3573462"/>
          </a:xfrm>
          <a:prstGeom prst="rect">
            <a:avLst/>
          </a:prstGeom>
          <a:noFill/>
          <a:ln w="12700">
            <a:solidFill>
              <a:prstClr val="black"/>
            </a:solidFill>
          </a:ln>
        </p:spPr>
        <p:txBody>
          <a:bodyPr vert="horz" lIns="94045" tIns="47023" rIns="94045" bIns="47023" rtlCol="0" anchor="ctr"/>
          <a:lstStyle/>
          <a:p>
            <a:endParaRPr lang="en-US"/>
          </a:p>
        </p:txBody>
      </p:sp>
      <p:sp>
        <p:nvSpPr>
          <p:cNvPr id="5" name="Notes Placeholder 4"/>
          <p:cNvSpPr>
            <a:spLocks noGrp="1"/>
          </p:cNvSpPr>
          <p:nvPr>
            <p:ph type="body" sz="quarter" idx="3"/>
          </p:nvPr>
        </p:nvSpPr>
        <p:spPr>
          <a:xfrm>
            <a:off x="108286" y="4108805"/>
            <a:ext cx="6691803" cy="4498032"/>
          </a:xfrm>
          <a:prstGeom prst="rect">
            <a:avLst/>
          </a:prstGeom>
        </p:spPr>
        <p:txBody>
          <a:bodyPr vert="horz" lIns="94045" tIns="47023" rIns="94045" bIns="47023"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3252454"/>
      </p:ext>
    </p:extLst>
  </p:cSld>
  <p:clrMap bg1="lt1" tx1="dk1" bg2="lt2" tx2="dk2" accent1="accent1" accent2="accent2" accent3="accent3" accent4="accent4" accent5="accent5" accent6="accent6" hlink="hlink" folHlink="folHlink"/>
  <p:hf/>
  <p:notesStyle>
    <a:lvl1pPr marL="0" algn="l" defTabSz="913412" rtl="0" eaLnBrk="1" latinLnBrk="0" hangingPunct="1">
      <a:spcBef>
        <a:spcPts val="600"/>
      </a:spcBef>
      <a:defRPr sz="1100" kern="1200">
        <a:solidFill>
          <a:schemeClr val="tx1"/>
        </a:solidFill>
        <a:latin typeface="Calibri" panose="020F0502020204030204" pitchFamily="34" charset="0"/>
        <a:ea typeface="+mn-ea"/>
        <a:cs typeface="+mn-cs"/>
      </a:defRPr>
    </a:lvl1pPr>
    <a:lvl2pPr marL="288925" indent="-171450" algn="l" defTabSz="913412" rtl="0" eaLnBrk="1" latinLnBrk="0" hangingPunct="1">
      <a:buFont typeface="Arial" panose="020B0604020202020204" pitchFamily="34" charset="0"/>
      <a:buChar char="•"/>
      <a:defRPr sz="1100" kern="1200">
        <a:solidFill>
          <a:schemeClr val="tx1"/>
        </a:solidFill>
        <a:latin typeface="Calibri" panose="020F0502020204030204" pitchFamily="34" charset="0"/>
        <a:ea typeface="+mn-ea"/>
        <a:cs typeface="+mn-cs"/>
      </a:defRPr>
    </a:lvl2pPr>
    <a:lvl3pPr marL="577850" indent="-171450" algn="l" defTabSz="913412" rtl="0" eaLnBrk="1" latinLnBrk="0" hangingPunct="1">
      <a:buFont typeface="Arial" panose="020B0604020202020204" pitchFamily="34" charset="0"/>
      <a:buChar char="•"/>
      <a:defRPr sz="1100" kern="1200">
        <a:solidFill>
          <a:schemeClr val="tx1"/>
        </a:solidFill>
        <a:latin typeface="Calibri" panose="020F0502020204030204" pitchFamily="34" charset="0"/>
        <a:ea typeface="+mn-ea"/>
        <a:cs typeface="+mn-cs"/>
      </a:defRPr>
    </a:lvl3pPr>
    <a:lvl4pPr marL="625475" indent="0" algn="l" defTabSz="913412" rtl="0" eaLnBrk="1" latinLnBrk="0" hangingPunct="1">
      <a:defRPr sz="1100" kern="1200">
        <a:solidFill>
          <a:schemeClr val="tx1"/>
        </a:solidFill>
        <a:latin typeface="Calibri" panose="020F0502020204030204" pitchFamily="34" charset="0"/>
        <a:ea typeface="+mn-ea"/>
        <a:cs typeface="+mn-cs"/>
      </a:defRPr>
    </a:lvl4pPr>
    <a:lvl5pPr marL="914400" indent="0" algn="l" defTabSz="913412" rtl="0" eaLnBrk="1" latinLnBrk="0" hangingPunct="1">
      <a:defRPr sz="1100" kern="1200">
        <a:solidFill>
          <a:schemeClr val="tx1"/>
        </a:solidFill>
        <a:latin typeface="Calibri" panose="020F0502020204030204" pitchFamily="34" charset="0"/>
        <a:ea typeface="+mn-ea"/>
        <a:cs typeface="+mn-cs"/>
      </a:defRPr>
    </a:lvl5pPr>
    <a:lvl6pPr marL="2283517" algn="l" defTabSz="913412" rtl="0" eaLnBrk="1" latinLnBrk="0" hangingPunct="1">
      <a:defRPr sz="1200" kern="1200">
        <a:solidFill>
          <a:schemeClr val="tx1"/>
        </a:solidFill>
        <a:latin typeface="+mn-lt"/>
        <a:ea typeface="+mn-ea"/>
        <a:cs typeface="+mn-cs"/>
      </a:defRPr>
    </a:lvl6pPr>
    <a:lvl7pPr marL="2740235" algn="l" defTabSz="913412" rtl="0" eaLnBrk="1" latinLnBrk="0" hangingPunct="1">
      <a:defRPr sz="1200" kern="1200">
        <a:solidFill>
          <a:schemeClr val="tx1"/>
        </a:solidFill>
        <a:latin typeface="+mn-lt"/>
        <a:ea typeface="+mn-ea"/>
        <a:cs typeface="+mn-cs"/>
      </a:defRPr>
    </a:lvl7pPr>
    <a:lvl8pPr marL="3196931" algn="l" defTabSz="913412" rtl="0" eaLnBrk="1" latinLnBrk="0" hangingPunct="1">
      <a:defRPr sz="1200" kern="1200">
        <a:solidFill>
          <a:schemeClr val="tx1"/>
        </a:solidFill>
        <a:latin typeface="+mn-lt"/>
        <a:ea typeface="+mn-ea"/>
        <a:cs typeface="+mn-cs"/>
      </a:defRPr>
    </a:lvl8pPr>
    <a:lvl9pPr marL="3653628" algn="l" defTabSz="91341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3538" y="384175"/>
            <a:ext cx="4610100" cy="2593975"/>
          </a:xfrm>
        </p:spPr>
      </p:sp>
      <p:sp>
        <p:nvSpPr>
          <p:cNvPr id="3" name="Notes Placeholder 2"/>
          <p:cNvSpPr>
            <a:spLocks noGrp="1"/>
          </p:cNvSpPr>
          <p:nvPr>
            <p:ph type="body" idx="1"/>
          </p:nvPr>
        </p:nvSpPr>
        <p:spPr>
          <a:xfrm>
            <a:off x="363537" y="3428999"/>
            <a:ext cx="5704753" cy="4468091"/>
          </a:xfrm>
        </p:spPr>
        <p:txBody>
          <a:bodyPr>
            <a:noAutofit/>
          </a:bodyPr>
          <a:lstStyle/>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C72D9AE-7182-4680-8F79-479C4181FF0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81580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r>
              <a:rPr lang="en-US" smtClean="0"/>
              <a:t>Oracle Cloud at Customer Launch, Steve Daheb</a:t>
            </a:r>
            <a:endParaRPr lang="en-US" dirty="0"/>
          </a:p>
        </p:txBody>
      </p:sp>
      <p:sp>
        <p:nvSpPr>
          <p:cNvPr id="5" name="Date Placeholder 4"/>
          <p:cNvSpPr>
            <a:spLocks noGrp="1"/>
          </p:cNvSpPr>
          <p:nvPr>
            <p:ph type="dt" idx="11"/>
          </p:nvPr>
        </p:nvSpPr>
        <p:spPr/>
        <p:txBody>
          <a:bodyPr/>
          <a:lstStyle/>
          <a:p>
            <a:r>
              <a:rPr lang="en-US" smtClean="0"/>
              <a:t>Delivered March 2016</a:t>
            </a:r>
            <a:endParaRPr lang="en-US"/>
          </a:p>
        </p:txBody>
      </p:sp>
    </p:spTree>
    <p:extLst>
      <p:ext uri="{BB962C8B-B14F-4D97-AF65-F5344CB8AC3E}">
        <p14:creationId xmlns:p14="http://schemas.microsoft.com/office/powerpoint/2010/main" val="1377478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3538" y="384175"/>
            <a:ext cx="4610100" cy="2593975"/>
          </a:xfrm>
        </p:spPr>
      </p:sp>
      <p:sp>
        <p:nvSpPr>
          <p:cNvPr id="3" name="Notes Placeholder 2"/>
          <p:cNvSpPr>
            <a:spLocks noGrp="1"/>
          </p:cNvSpPr>
          <p:nvPr>
            <p:ph type="body" idx="1"/>
          </p:nvPr>
        </p:nvSpPr>
        <p:spPr>
          <a:xfrm>
            <a:off x="363537" y="3428999"/>
            <a:ext cx="5704753" cy="4468091"/>
          </a:xfrm>
        </p:spPr>
        <p:txBody>
          <a:bodyPr>
            <a:noAutofit/>
          </a:bodyPr>
          <a:lstStyle/>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C72D9AE-7182-4680-8F79-479C4181FF0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59934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a:t>
            </a:r>
            <a:r>
              <a:rPr lang="zh-CN" altLang="en-US" dirty="0" smtClean="0"/>
              <a:t> </a:t>
            </a:r>
            <a:r>
              <a:rPr lang="en-US" altLang="zh-CN" dirty="0" smtClean="0"/>
              <a:t>can</a:t>
            </a:r>
            <a:r>
              <a:rPr lang="zh-CN" altLang="en-US" dirty="0" smtClean="0"/>
              <a:t> </a:t>
            </a:r>
            <a:r>
              <a:rPr lang="en-US" altLang="zh-CN" dirty="0" smtClean="0"/>
              <a:t>use</a:t>
            </a:r>
            <a:r>
              <a:rPr lang="zh-CN" altLang="en-US" dirty="0" smtClean="0"/>
              <a:t> </a:t>
            </a:r>
            <a:r>
              <a:rPr lang="en-US" altLang="zh-CN" dirty="0" smtClean="0"/>
              <a:t>data</a:t>
            </a:r>
            <a:r>
              <a:rPr lang="zh-CN" altLang="en-US" dirty="0" smtClean="0"/>
              <a:t> </a:t>
            </a:r>
            <a:r>
              <a:rPr lang="en-US" altLang="zh-CN" dirty="0" smtClean="0"/>
              <a:t>visualization</a:t>
            </a:r>
            <a:r>
              <a:rPr lang="zh-CN" altLang="en-US" dirty="0" smtClean="0"/>
              <a:t> </a:t>
            </a:r>
            <a:r>
              <a:rPr lang="en-US" altLang="zh-CN" dirty="0" smtClean="0"/>
              <a:t>to</a:t>
            </a:r>
            <a:r>
              <a:rPr lang="zh-CN" altLang="en-US" dirty="0" smtClean="0"/>
              <a:t> </a:t>
            </a:r>
            <a:r>
              <a:rPr lang="en-US" altLang="zh-CN" dirty="0" smtClean="0"/>
              <a:t>solve</a:t>
            </a:r>
            <a:r>
              <a:rPr lang="zh-CN" altLang="en-US" dirty="0" smtClean="0"/>
              <a:t> </a:t>
            </a:r>
            <a:r>
              <a:rPr lang="en-US" altLang="zh-CN" dirty="0" smtClean="0"/>
              <a:t>problems.</a:t>
            </a:r>
            <a:r>
              <a:rPr lang="zh-CN" altLang="en-US" dirty="0" smtClean="0"/>
              <a:t> </a:t>
            </a:r>
            <a:r>
              <a:rPr lang="en-US" altLang="zh-CN" dirty="0" smtClean="0"/>
              <a:t>Like</a:t>
            </a:r>
            <a:r>
              <a:rPr lang="zh-CN" altLang="en-US" dirty="0" smtClean="0"/>
              <a:t> </a:t>
            </a:r>
            <a:r>
              <a:rPr lang="en-US" altLang="zh-CN" dirty="0" smtClean="0"/>
              <a:t>help</a:t>
            </a:r>
            <a:r>
              <a:rPr lang="zh-CN" altLang="en-US" dirty="0" smtClean="0"/>
              <a:t> </a:t>
            </a:r>
            <a:r>
              <a:rPr lang="en-US" altLang="zh-CN" dirty="0" smtClean="0"/>
              <a:t>government</a:t>
            </a:r>
            <a:r>
              <a:rPr lang="zh-CN" altLang="en-US" dirty="0" smtClean="0"/>
              <a:t> </a:t>
            </a:r>
            <a:r>
              <a:rPr lang="en-US" altLang="zh-CN" dirty="0" smtClean="0"/>
              <a:t>to</a:t>
            </a:r>
            <a:r>
              <a:rPr lang="zh-CN" altLang="en-US" dirty="0" smtClean="0"/>
              <a:t> </a:t>
            </a:r>
            <a:r>
              <a:rPr lang="en-US" altLang="zh-CN" dirty="0" smtClean="0"/>
              <a:t>avoid</a:t>
            </a:r>
            <a:r>
              <a:rPr lang="zh-CN" altLang="en-US" baseline="0" dirty="0" smtClean="0"/>
              <a:t> </a:t>
            </a:r>
            <a:r>
              <a:rPr lang="en-US" altLang="zh-CN" baseline="0" dirty="0" smtClean="0"/>
              <a:t>terrorism,</a:t>
            </a:r>
            <a:r>
              <a:rPr lang="zh-CN" altLang="en-US" baseline="0" dirty="0" smtClean="0"/>
              <a:t> </a:t>
            </a:r>
            <a:r>
              <a:rPr lang="en-US" altLang="zh-CN" baseline="0" dirty="0" smtClean="0"/>
              <a:t>see the changes in the world conditions.</a:t>
            </a:r>
            <a:r>
              <a:rPr lang="zh-CN" altLang="en-US" baseline="0" dirty="0" smtClean="0"/>
              <a:t> </a:t>
            </a:r>
            <a:r>
              <a:rPr lang="en-US" altLang="zh-CN" baseline="0" dirty="0" smtClean="0"/>
              <a:t>Notice</a:t>
            </a:r>
            <a:r>
              <a:rPr lang="zh-CN" altLang="en-US" baseline="0" dirty="0" smtClean="0"/>
              <a:t> </a:t>
            </a:r>
            <a:r>
              <a:rPr lang="en-US" altLang="zh-CN" baseline="0" dirty="0" smtClean="0"/>
              <a:t>people</a:t>
            </a:r>
            <a:r>
              <a:rPr lang="zh-CN" altLang="en-US" baseline="0" dirty="0" smtClean="0"/>
              <a:t> </a:t>
            </a:r>
            <a:r>
              <a:rPr lang="en-US" altLang="zh-CN" baseline="0" dirty="0" smtClean="0"/>
              <a:t>to</a:t>
            </a:r>
            <a:r>
              <a:rPr lang="zh-CN" altLang="en-US" baseline="0" dirty="0" smtClean="0"/>
              <a:t> </a:t>
            </a:r>
            <a:r>
              <a:rPr lang="en-US" altLang="zh-CN" baseline="0" dirty="0" smtClean="0"/>
              <a:t>against</a:t>
            </a:r>
            <a:r>
              <a:rPr lang="zh-CN" altLang="en-US" baseline="0" dirty="0" smtClean="0"/>
              <a:t> </a:t>
            </a:r>
            <a:r>
              <a:rPr lang="en-US" altLang="zh-CN" baseline="0" dirty="0" smtClean="0"/>
              <a:t>terrorism</a:t>
            </a:r>
            <a:r>
              <a:rPr lang="zh-CN" altLang="en-US" baseline="0" dirty="0" smtClean="0"/>
              <a:t> </a:t>
            </a:r>
            <a:r>
              <a:rPr lang="en-US" altLang="zh-CN" baseline="0" dirty="0" smtClean="0"/>
              <a:t>together</a:t>
            </a:r>
            <a:r>
              <a:rPr lang="zh-CN" altLang="en-US" baseline="0" dirty="0" smtClean="0"/>
              <a:t> </a:t>
            </a:r>
            <a:r>
              <a:rPr lang="en-US" altLang="zh-CN" baseline="0" dirty="0" smtClean="0"/>
              <a:t>and</a:t>
            </a:r>
            <a:r>
              <a:rPr lang="zh-CN" altLang="en-US" baseline="0" dirty="0" smtClean="0"/>
              <a:t> </a:t>
            </a:r>
            <a:r>
              <a:rPr lang="en-US" altLang="zh-CN" baseline="0" dirty="0" smtClean="0"/>
              <a:t>treasure</a:t>
            </a:r>
            <a:r>
              <a:rPr lang="zh-CN" altLang="en-US" baseline="0" dirty="0" smtClean="0"/>
              <a:t> </a:t>
            </a:r>
            <a:r>
              <a:rPr lang="en-US" altLang="zh-CN" baseline="0" dirty="0" smtClean="0"/>
              <a:t>the</a:t>
            </a:r>
            <a:r>
              <a:rPr lang="zh-CN" altLang="en-US" baseline="0" dirty="0" smtClean="0"/>
              <a:t> </a:t>
            </a:r>
            <a:r>
              <a:rPr lang="en-US" altLang="zh-CN" baseline="0" dirty="0" smtClean="0"/>
              <a:t>peace</a:t>
            </a:r>
            <a:r>
              <a:rPr lang="zh-CN" altLang="en-US" baseline="0" dirty="0" smtClean="0"/>
              <a:t> </a:t>
            </a:r>
            <a:r>
              <a:rPr lang="en-US" altLang="zh-CN" baseline="0" dirty="0" smtClean="0"/>
              <a:t>life.</a:t>
            </a:r>
          </a:p>
          <a:p>
            <a:endParaRPr lang="en-US" dirty="0" smtClean="0"/>
          </a:p>
          <a:p>
            <a:r>
              <a:rPr lang="en-US" dirty="0" smtClean="0"/>
              <a:t>the number of deaths in the Middle East and North Africa due to terrorist attacks has exceeded 2/3 of the number of deaths worldwide. </a:t>
            </a:r>
            <a:endParaRPr lang="en-US" dirty="0"/>
          </a:p>
        </p:txBody>
      </p:sp>
      <p:sp>
        <p:nvSpPr>
          <p:cNvPr id="4" name="Header Placeholder 3"/>
          <p:cNvSpPr>
            <a:spLocks noGrp="1"/>
          </p:cNvSpPr>
          <p:nvPr>
            <p:ph type="hdr" sz="quarter" idx="10"/>
          </p:nvPr>
        </p:nvSpPr>
        <p:spPr/>
        <p:txBody>
          <a:bodyPr/>
          <a:lstStyle/>
          <a:p>
            <a:r>
              <a:rPr lang="en-US" smtClean="0"/>
              <a:t>Oracle Cloud at Customer Launch, Steve Daheb</a:t>
            </a:r>
            <a:endParaRPr lang="en-US" dirty="0"/>
          </a:p>
        </p:txBody>
      </p:sp>
      <p:sp>
        <p:nvSpPr>
          <p:cNvPr id="5" name="Date Placeholder 4"/>
          <p:cNvSpPr>
            <a:spLocks noGrp="1"/>
          </p:cNvSpPr>
          <p:nvPr>
            <p:ph type="dt" idx="11"/>
          </p:nvPr>
        </p:nvSpPr>
        <p:spPr/>
        <p:txBody>
          <a:bodyPr/>
          <a:lstStyle/>
          <a:p>
            <a:r>
              <a:rPr lang="en-US" smtClean="0"/>
              <a:t>Delivered March 2016</a:t>
            </a:r>
            <a:endParaRPr lang="en-US"/>
          </a:p>
        </p:txBody>
      </p:sp>
    </p:spTree>
    <p:extLst>
      <p:ext uri="{BB962C8B-B14F-4D97-AF65-F5344CB8AC3E}">
        <p14:creationId xmlns:p14="http://schemas.microsoft.com/office/powerpoint/2010/main" val="1758889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Calibri" panose="020F0502020204030204" pitchFamily="34" charset="0"/>
                <a:ea typeface="+mn-ea"/>
                <a:cs typeface="+mn-cs"/>
              </a:rPr>
              <a:t>Presentation tier (also known as the user interface or the client application)</a:t>
            </a:r>
          </a:p>
          <a:p>
            <a:r>
              <a:rPr lang="en-US" sz="1100" b="0" i="0" kern="1200" dirty="0" smtClean="0">
                <a:solidFill>
                  <a:schemeClr val="tx1"/>
                </a:solidFill>
                <a:effectLst/>
                <a:latin typeface="Calibri" panose="020F0502020204030204" pitchFamily="34" charset="0"/>
                <a:ea typeface="+mn-ea"/>
                <a:cs typeface="+mn-cs"/>
              </a:rPr>
              <a:t>Business logic tier (also known as the application server)</a:t>
            </a:r>
          </a:p>
          <a:p>
            <a:r>
              <a:rPr lang="en-US" sz="1100" b="0" i="0" kern="1200" dirty="0" smtClean="0">
                <a:solidFill>
                  <a:schemeClr val="tx1"/>
                </a:solidFill>
                <a:effectLst/>
                <a:latin typeface="Calibri" panose="020F0502020204030204" pitchFamily="34" charset="0"/>
                <a:ea typeface="+mn-ea"/>
                <a:cs typeface="+mn-cs"/>
              </a:rPr>
              <a:t>Data storage tier (also known as the database server)</a:t>
            </a:r>
            <a:endParaRPr lang="en-US" altLang="zh-CN" dirty="0" smtClean="0"/>
          </a:p>
          <a:p>
            <a:endParaRPr lang="en-US" altLang="zh-CN" dirty="0" smtClean="0"/>
          </a:p>
          <a:p>
            <a:endParaRPr lang="en-US" dirty="0"/>
          </a:p>
        </p:txBody>
      </p:sp>
      <p:sp>
        <p:nvSpPr>
          <p:cNvPr id="4" name="Header Placeholder 3"/>
          <p:cNvSpPr>
            <a:spLocks noGrp="1"/>
          </p:cNvSpPr>
          <p:nvPr>
            <p:ph type="hdr" sz="quarter" idx="10"/>
          </p:nvPr>
        </p:nvSpPr>
        <p:spPr/>
        <p:txBody>
          <a:bodyPr/>
          <a:lstStyle/>
          <a:p>
            <a:r>
              <a:rPr lang="en-US" smtClean="0"/>
              <a:t>Oracle Cloud at Customer Launch, Steve Daheb</a:t>
            </a:r>
            <a:endParaRPr lang="en-US" dirty="0"/>
          </a:p>
        </p:txBody>
      </p:sp>
      <p:sp>
        <p:nvSpPr>
          <p:cNvPr id="5" name="Date Placeholder 4"/>
          <p:cNvSpPr>
            <a:spLocks noGrp="1"/>
          </p:cNvSpPr>
          <p:nvPr>
            <p:ph type="dt" idx="11"/>
          </p:nvPr>
        </p:nvSpPr>
        <p:spPr/>
        <p:txBody>
          <a:bodyPr/>
          <a:lstStyle/>
          <a:p>
            <a:r>
              <a:rPr lang="en-US" smtClean="0"/>
              <a:t>Delivered March 2016</a:t>
            </a:r>
            <a:endParaRPr lang="en-US"/>
          </a:p>
        </p:txBody>
      </p:sp>
    </p:spTree>
    <p:extLst>
      <p:ext uri="{BB962C8B-B14F-4D97-AF65-F5344CB8AC3E}">
        <p14:creationId xmlns:p14="http://schemas.microsoft.com/office/powerpoint/2010/main" val="80161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App.js</a:t>
            </a:r>
            <a:r>
              <a:rPr lang="zh-CN" altLang="en-US" dirty="0" smtClean="0"/>
              <a:t> 开启服务器，服务器绑定</a:t>
            </a:r>
            <a:r>
              <a:rPr lang="en-US" altLang="zh-CN" dirty="0" smtClean="0"/>
              <a:t>public</a:t>
            </a:r>
            <a:r>
              <a:rPr lang="zh-CN" altLang="en-US" dirty="0" smtClean="0"/>
              <a:t>文件夹</a:t>
            </a:r>
            <a:endParaRPr lang="en-US" altLang="zh-CN" dirty="0" smtClean="0"/>
          </a:p>
          <a:p>
            <a:r>
              <a:rPr lang="en-US" altLang="zh-CN" dirty="0" err="1" smtClean="0"/>
              <a:t>dbHelper.js</a:t>
            </a:r>
            <a:r>
              <a:rPr lang="zh-CN" altLang="en-US" dirty="0" smtClean="0"/>
              <a:t> 逻辑， 后端链接数据库</a:t>
            </a:r>
            <a:endParaRPr lang="en-US" altLang="zh-CN" dirty="0" smtClean="0"/>
          </a:p>
          <a:p>
            <a:r>
              <a:rPr lang="en-US" altLang="zh-CN" dirty="0" err="1" smtClean="0"/>
              <a:t>Routes.js</a:t>
            </a:r>
            <a:r>
              <a:rPr lang="zh-CN" altLang="en-US" baseline="0" dirty="0" smtClean="0"/>
              <a:t> 自己后端</a:t>
            </a:r>
            <a:r>
              <a:rPr lang="en-US" altLang="zh-CN" baseline="0" dirty="0" err="1" smtClean="0"/>
              <a:t>api</a:t>
            </a:r>
            <a:endParaRPr lang="en-US" altLang="zh-CN" dirty="0" smtClean="0"/>
          </a:p>
          <a:p>
            <a:r>
              <a:rPr lang="zh-CN" altLang="en-US" dirty="0" smtClean="0"/>
              <a:t>数据存在数据库，数据库存在</a:t>
            </a:r>
            <a:r>
              <a:rPr lang="en-US" altLang="zh-CN" dirty="0" smtClean="0"/>
              <a:t>oracle</a:t>
            </a:r>
            <a:r>
              <a:rPr lang="zh-CN" altLang="en-US" dirty="0" smtClean="0"/>
              <a:t> </a:t>
            </a:r>
            <a:r>
              <a:rPr lang="en-US" altLang="zh-CN" dirty="0" err="1" smtClean="0"/>
              <a:t>mysql</a:t>
            </a:r>
            <a:r>
              <a:rPr lang="zh-CN" altLang="en-US" dirty="0" smtClean="0"/>
              <a:t> </a:t>
            </a:r>
            <a:r>
              <a:rPr lang="en-US" altLang="zh-CN" dirty="0" smtClean="0"/>
              <a:t>cloud</a:t>
            </a:r>
            <a:r>
              <a:rPr lang="zh-CN" altLang="en-US" dirty="0" smtClean="0"/>
              <a:t>中</a:t>
            </a:r>
            <a:endParaRPr lang="en-US" altLang="zh-CN" dirty="0" smtClean="0"/>
          </a:p>
          <a:p>
            <a:r>
              <a:rPr lang="zh-CN" altLang="en-US" dirty="0" smtClean="0"/>
              <a:t>前端后端代码部署到云上</a:t>
            </a:r>
            <a:endParaRPr lang="en-US" altLang="zh-CN" dirty="0" smtClean="0"/>
          </a:p>
          <a:p>
            <a:endParaRPr lang="en-US" altLang="zh-CN" dirty="0" smtClean="0"/>
          </a:p>
          <a:p>
            <a:endParaRPr lang="en-US" dirty="0"/>
          </a:p>
        </p:txBody>
      </p:sp>
      <p:sp>
        <p:nvSpPr>
          <p:cNvPr id="4" name="Header Placeholder 3"/>
          <p:cNvSpPr>
            <a:spLocks noGrp="1"/>
          </p:cNvSpPr>
          <p:nvPr>
            <p:ph type="hdr" sz="quarter" idx="10"/>
          </p:nvPr>
        </p:nvSpPr>
        <p:spPr/>
        <p:txBody>
          <a:bodyPr/>
          <a:lstStyle/>
          <a:p>
            <a:r>
              <a:rPr lang="en-US" smtClean="0"/>
              <a:t>Oracle Cloud at Customer Launch, Steve Daheb</a:t>
            </a:r>
            <a:endParaRPr lang="en-US" dirty="0"/>
          </a:p>
        </p:txBody>
      </p:sp>
      <p:sp>
        <p:nvSpPr>
          <p:cNvPr id="5" name="Date Placeholder 4"/>
          <p:cNvSpPr>
            <a:spLocks noGrp="1"/>
          </p:cNvSpPr>
          <p:nvPr>
            <p:ph type="dt" idx="11"/>
          </p:nvPr>
        </p:nvSpPr>
        <p:spPr/>
        <p:txBody>
          <a:bodyPr/>
          <a:lstStyle/>
          <a:p>
            <a:r>
              <a:rPr lang="en-US" smtClean="0"/>
              <a:t>Delivered March 2016</a:t>
            </a:r>
            <a:endParaRPr lang="en-US"/>
          </a:p>
        </p:txBody>
      </p:sp>
    </p:spTree>
    <p:extLst>
      <p:ext uri="{BB962C8B-B14F-4D97-AF65-F5344CB8AC3E}">
        <p14:creationId xmlns:p14="http://schemas.microsoft.com/office/powerpoint/2010/main" val="562996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Oracle Cloud at Customer Launch, Steve Daheb</a:t>
            </a:r>
            <a:endParaRPr lang="en-US" dirty="0"/>
          </a:p>
        </p:txBody>
      </p:sp>
      <p:sp>
        <p:nvSpPr>
          <p:cNvPr id="5" name="Date Placeholder 4"/>
          <p:cNvSpPr>
            <a:spLocks noGrp="1"/>
          </p:cNvSpPr>
          <p:nvPr>
            <p:ph type="dt" idx="11"/>
          </p:nvPr>
        </p:nvSpPr>
        <p:spPr/>
        <p:txBody>
          <a:bodyPr/>
          <a:lstStyle/>
          <a:p>
            <a:r>
              <a:rPr lang="en-US" smtClean="0"/>
              <a:t>Delivered March 2016</a:t>
            </a:r>
            <a:endParaRPr lang="en-US"/>
          </a:p>
        </p:txBody>
      </p:sp>
    </p:spTree>
    <p:extLst>
      <p:ext uri="{BB962C8B-B14F-4D97-AF65-F5344CB8AC3E}">
        <p14:creationId xmlns:p14="http://schemas.microsoft.com/office/powerpoint/2010/main" val="874324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Oracle Cloud at Customer Launch, Steve Daheb</a:t>
            </a:r>
            <a:endParaRPr lang="en-US" dirty="0"/>
          </a:p>
        </p:txBody>
      </p:sp>
      <p:sp>
        <p:nvSpPr>
          <p:cNvPr id="5" name="Date Placeholder 4"/>
          <p:cNvSpPr>
            <a:spLocks noGrp="1"/>
          </p:cNvSpPr>
          <p:nvPr>
            <p:ph type="dt" idx="11"/>
          </p:nvPr>
        </p:nvSpPr>
        <p:spPr/>
        <p:txBody>
          <a:bodyPr/>
          <a:lstStyle/>
          <a:p>
            <a:r>
              <a:rPr lang="en-US" smtClean="0"/>
              <a:t>Delivered March 2016</a:t>
            </a:r>
            <a:endParaRPr lang="en-US"/>
          </a:p>
        </p:txBody>
      </p:sp>
    </p:spTree>
    <p:extLst>
      <p:ext uri="{BB962C8B-B14F-4D97-AF65-F5344CB8AC3E}">
        <p14:creationId xmlns:p14="http://schemas.microsoft.com/office/powerpoint/2010/main" val="867196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Oracle Cloud at Customer Launch, Steve Daheb</a:t>
            </a:r>
            <a:endParaRPr lang="en-US" dirty="0"/>
          </a:p>
        </p:txBody>
      </p:sp>
      <p:sp>
        <p:nvSpPr>
          <p:cNvPr id="5" name="Date Placeholder 4"/>
          <p:cNvSpPr>
            <a:spLocks noGrp="1"/>
          </p:cNvSpPr>
          <p:nvPr>
            <p:ph type="dt" idx="11"/>
          </p:nvPr>
        </p:nvSpPr>
        <p:spPr/>
        <p:txBody>
          <a:bodyPr/>
          <a:lstStyle/>
          <a:p>
            <a:r>
              <a:rPr lang="en-US" smtClean="0"/>
              <a:t>Delivered March 2016</a:t>
            </a:r>
            <a:endParaRPr lang="en-US"/>
          </a:p>
        </p:txBody>
      </p:sp>
    </p:spTree>
    <p:extLst>
      <p:ext uri="{BB962C8B-B14F-4D97-AF65-F5344CB8AC3E}">
        <p14:creationId xmlns:p14="http://schemas.microsoft.com/office/powerpoint/2010/main" val="158329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Oracle Cloud at Customer Launch, Steve Daheb</a:t>
            </a:r>
            <a:endParaRPr lang="en-US" dirty="0"/>
          </a:p>
        </p:txBody>
      </p:sp>
      <p:sp>
        <p:nvSpPr>
          <p:cNvPr id="5" name="Date Placeholder 4"/>
          <p:cNvSpPr>
            <a:spLocks noGrp="1"/>
          </p:cNvSpPr>
          <p:nvPr>
            <p:ph type="dt" idx="11"/>
          </p:nvPr>
        </p:nvSpPr>
        <p:spPr/>
        <p:txBody>
          <a:bodyPr/>
          <a:lstStyle/>
          <a:p>
            <a:r>
              <a:rPr lang="en-US" smtClean="0"/>
              <a:t>Delivered March 2016</a:t>
            </a:r>
            <a:endParaRPr lang="en-US"/>
          </a:p>
        </p:txBody>
      </p:sp>
    </p:spTree>
    <p:extLst>
      <p:ext uri="{BB962C8B-B14F-4D97-AF65-F5344CB8AC3E}">
        <p14:creationId xmlns:p14="http://schemas.microsoft.com/office/powerpoint/2010/main" val="841814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Calibri" panose="020F0502020204030204" pitchFamily="34" charset="0"/>
                <a:ea typeface="+mn-ea"/>
                <a:cs typeface="+mn-cs"/>
              </a:rPr>
              <a:t>One of the largest benefits of the cloud is the ability to scale.  In traditional server hosting, you have to determine the specific hardware that each node of your system would run on from the web/application servers to the database servers.  For highly available applications, you need load balancing of web and/or application servers and database clustering that requires expensive SAN (storage-area network) configuration.  All of this requires extensive planning and locks you into this general configuration for several years based on setup cost alone.</a:t>
            </a:r>
            <a:endParaRPr lang="en-US" dirty="0"/>
          </a:p>
        </p:txBody>
      </p:sp>
      <p:sp>
        <p:nvSpPr>
          <p:cNvPr id="4" name="Header Placeholder 3"/>
          <p:cNvSpPr>
            <a:spLocks noGrp="1"/>
          </p:cNvSpPr>
          <p:nvPr>
            <p:ph type="hdr" sz="quarter" idx="10"/>
          </p:nvPr>
        </p:nvSpPr>
        <p:spPr/>
        <p:txBody>
          <a:bodyPr/>
          <a:lstStyle/>
          <a:p>
            <a:r>
              <a:rPr lang="en-US" smtClean="0"/>
              <a:t>Oracle Cloud at Customer Launch, Steve Daheb</a:t>
            </a:r>
            <a:endParaRPr lang="en-US" dirty="0"/>
          </a:p>
        </p:txBody>
      </p:sp>
      <p:sp>
        <p:nvSpPr>
          <p:cNvPr id="5" name="Date Placeholder 4"/>
          <p:cNvSpPr>
            <a:spLocks noGrp="1"/>
          </p:cNvSpPr>
          <p:nvPr>
            <p:ph type="dt" idx="11"/>
          </p:nvPr>
        </p:nvSpPr>
        <p:spPr/>
        <p:txBody>
          <a:bodyPr/>
          <a:lstStyle/>
          <a:p>
            <a:r>
              <a:rPr lang="en-US" smtClean="0"/>
              <a:t>Delivered March 2016</a:t>
            </a:r>
            <a:endParaRPr lang="en-US"/>
          </a:p>
        </p:txBody>
      </p:sp>
    </p:spTree>
    <p:extLst>
      <p:ext uri="{BB962C8B-B14F-4D97-AF65-F5344CB8AC3E}">
        <p14:creationId xmlns:p14="http://schemas.microsoft.com/office/powerpoint/2010/main" val="66312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LJE Launch 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a:xfrm>
            <a:off x="3137415" y="4917186"/>
            <a:ext cx="920038" cy="137160"/>
          </a:xfrm>
          <a:prstGeom prst="rect">
            <a:avLst/>
          </a:prstGeom>
        </p:spPr>
        <p:txBody>
          <a:bodyPr/>
          <a:lstStyle>
            <a:lvl1pPr>
              <a:defRPr>
                <a:solidFill>
                  <a:schemeClr val="bg1"/>
                </a:solidFill>
              </a:defRPr>
            </a:lvl1pPr>
          </a:lstStyle>
          <a:p>
            <a:fld id="{12C55C7B-5E5C-D447-9BFF-07422F49C101}" type="datetime1">
              <a:rPr lang="mr-IN" smtClean="0"/>
              <a:pPr/>
              <a:t>22/4/18</a:t>
            </a:fld>
            <a:endParaRPr lang="mr-IN" dirty="0"/>
          </a:p>
        </p:txBody>
      </p:sp>
      <p:sp>
        <p:nvSpPr>
          <p:cNvPr id="4" name="Footer Placeholder 3"/>
          <p:cNvSpPr>
            <a:spLocks noGrp="1"/>
          </p:cNvSpPr>
          <p:nvPr>
            <p:ph type="ftr" sz="quarter" idx="11"/>
          </p:nvPr>
        </p:nvSpPr>
        <p:spPr>
          <a:xfrm>
            <a:off x="6467751" y="4917186"/>
            <a:ext cx="2027399" cy="137160"/>
          </a:xfrm>
          <a:prstGeom prst="rect">
            <a:avLst/>
          </a:prstGeom>
        </p:spPr>
        <p:txBody>
          <a:bodyPr/>
          <a:lstStyle>
            <a:lvl1pPr>
              <a:defRPr>
                <a:solidFill>
                  <a:schemeClr val="bg1"/>
                </a:solidFill>
              </a:defRPr>
            </a:lvl1pPr>
          </a:lstStyle>
          <a:p>
            <a:r>
              <a:rPr lang="en-US" dirty="0"/>
              <a:t>Confidential – Oracle Internal/Restricted/Highly Restricted</a:t>
            </a:r>
          </a:p>
        </p:txBody>
      </p:sp>
      <p:sp>
        <p:nvSpPr>
          <p:cNvPr id="9" name="Title 8"/>
          <p:cNvSpPr>
            <a:spLocks noGrp="1"/>
          </p:cNvSpPr>
          <p:nvPr>
            <p:ph type="title"/>
          </p:nvPr>
        </p:nvSpPr>
        <p:spPr>
          <a:xfrm>
            <a:off x="398964" y="554832"/>
            <a:ext cx="7202776" cy="1102519"/>
          </a:xfrm>
        </p:spPr>
        <p:txBody>
          <a:bodyPr/>
          <a:lstStyle>
            <a:lvl1pPr>
              <a:defRPr sz="3600">
                <a:solidFill>
                  <a:schemeClr val="bg1"/>
                </a:solidFill>
              </a:defRPr>
            </a:lvl1pPr>
          </a:lstStyle>
          <a:p>
            <a:r>
              <a:rPr lang="en-US" dirty="0"/>
              <a:t>Click to edit Master title style</a:t>
            </a:r>
            <a:endParaRPr dirty="0"/>
          </a:p>
        </p:txBody>
      </p:sp>
      <p:sp>
        <p:nvSpPr>
          <p:cNvPr id="12" name="Text Placeholder 10"/>
          <p:cNvSpPr>
            <a:spLocks noGrp="1"/>
          </p:cNvSpPr>
          <p:nvPr>
            <p:ph type="body" sz="quarter" idx="14" hasCustomPrompt="1"/>
          </p:nvPr>
        </p:nvSpPr>
        <p:spPr>
          <a:xfrm>
            <a:off x="398965" y="2572089"/>
            <a:ext cx="2898547" cy="1885612"/>
          </a:xfrm>
        </p:spPr>
        <p:txBody>
          <a:bodyPr/>
          <a:lstStyle>
            <a:lvl1pPr marL="0" indent="0">
              <a:spcBef>
                <a:spcPts val="0"/>
              </a:spcBef>
              <a:buNone/>
              <a:defRPr sz="1800" b="0">
                <a:solidFill>
                  <a:schemeClr val="bg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dirty="0"/>
              <a:t>Click to add presenter’s name, title, division/business unit/organization and date</a:t>
            </a:r>
          </a:p>
        </p:txBody>
      </p:sp>
      <p:sp>
        <p:nvSpPr>
          <p:cNvPr id="13" name="Text Placeholder 10"/>
          <p:cNvSpPr>
            <a:spLocks noGrp="1"/>
          </p:cNvSpPr>
          <p:nvPr>
            <p:ph type="body" sz="quarter" idx="15" hasCustomPrompt="1"/>
          </p:nvPr>
        </p:nvSpPr>
        <p:spPr>
          <a:xfrm>
            <a:off x="398925" y="1714500"/>
            <a:ext cx="7202776" cy="685800"/>
          </a:xfrm>
        </p:spPr>
        <p:txBody>
          <a:bodyPr/>
          <a:lstStyle>
            <a:lvl1pPr marL="0" indent="0">
              <a:spcBef>
                <a:spcPts val="0"/>
              </a:spcBef>
              <a:buNone/>
              <a:defRPr sz="1800" b="1">
                <a:solidFill>
                  <a:schemeClr val="bg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dirty="0"/>
              <a:t>Click to add subtitle</a:t>
            </a:r>
          </a:p>
        </p:txBody>
      </p:sp>
      <p:sp>
        <p:nvSpPr>
          <p:cNvPr id="11" name="TextBox 10"/>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124481" y="390085"/>
            <a:ext cx="1621051" cy="765038"/>
          </a:xfrm>
          <a:prstGeom prst="rect">
            <a:avLst/>
          </a:prstGeom>
        </p:spPr>
      </p:pic>
    </p:spTree>
    <p:extLst>
      <p:ext uri="{BB962C8B-B14F-4D97-AF65-F5344CB8AC3E}">
        <p14:creationId xmlns:p14="http://schemas.microsoft.com/office/powerpoint/2010/main" val="615962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1_Title-Only">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duotone>
              <a:schemeClr val="accent4">
                <a:shade val="45000"/>
                <a:satMod val="135000"/>
              </a:schemeClr>
              <a:prstClr val="white"/>
            </a:duotone>
            <a:alphaModFix amt="51000"/>
            <a:extLst>
              <a:ext uri="{28A0092B-C50C-407E-A947-70E740481C1C}">
                <a14:useLocalDpi xmlns:a14="http://schemas.microsoft.com/office/drawing/2010/main"/>
              </a:ext>
            </a:extLst>
          </a:blip>
          <a:srcRect/>
          <a:stretch>
            <a:fillRect/>
          </a:stretch>
        </p:blipFill>
        <p:spPr bwMode="auto">
          <a:xfrm flipH="1">
            <a:off x="145293" y="81366"/>
            <a:ext cx="8853413" cy="4759559"/>
          </a:xfrm>
          <a:prstGeom prst="rect">
            <a:avLst/>
          </a:prstGeom>
          <a:noFill/>
          <a:ln>
            <a:noFill/>
          </a:ln>
          <a:extLst/>
        </p:spPr>
      </p:pic>
      <p:pic>
        <p:nvPicPr>
          <p:cNvPr id="21" name="Picture 20"/>
          <p:cNvPicPr>
            <a:picLocks noChangeAspect="1"/>
          </p:cNvPicPr>
          <p:nvPr userDrawn="1"/>
        </p:nvPicPr>
        <p:blipFill rotWithShape="1">
          <a:blip r:embed="rId3" cstate="email">
            <a:alphaModFix amt="47000"/>
            <a:extLst>
              <a:ext uri="{28A0092B-C50C-407E-A947-70E740481C1C}">
                <a14:useLocalDpi xmlns:a14="http://schemas.microsoft.com/office/drawing/2010/main"/>
              </a:ext>
            </a:extLst>
          </a:blip>
          <a:srcRect l="42964" t="7432" r="17569" b="6494"/>
          <a:stretch/>
        </p:blipFill>
        <p:spPr>
          <a:xfrm rot="5400000" flipH="1">
            <a:off x="6786037" y="-692420"/>
            <a:ext cx="1398293" cy="3050375"/>
          </a:xfrm>
          <a:prstGeom prst="rect">
            <a:avLst/>
          </a:prstGeom>
        </p:spPr>
      </p:pic>
      <p:pic>
        <p:nvPicPr>
          <p:cNvPr id="13" name="Picture 12"/>
          <p:cNvPicPr>
            <a:picLocks noChangeAspect="1"/>
          </p:cNvPicPr>
          <p:nvPr userDrawn="1"/>
        </p:nvPicPr>
        <p:blipFill rotWithShape="1">
          <a:blip r:embed="rId3" cstate="email">
            <a:alphaModFix amt="47000"/>
            <a:extLst>
              <a:ext uri="{28A0092B-C50C-407E-A947-70E740481C1C}">
                <a14:useLocalDpi xmlns:a14="http://schemas.microsoft.com/office/drawing/2010/main"/>
              </a:ext>
            </a:extLst>
          </a:blip>
          <a:srcRect l="42964" t="7432"/>
          <a:stretch/>
        </p:blipFill>
        <p:spPr>
          <a:xfrm rot="16200000">
            <a:off x="794321" y="-549556"/>
            <a:ext cx="2225110" cy="3612251"/>
          </a:xfrm>
          <a:prstGeom prst="rect">
            <a:avLst/>
          </a:prstGeom>
        </p:spPr>
      </p:pic>
      <p:grpSp>
        <p:nvGrpSpPr>
          <p:cNvPr id="14" name="Group 13"/>
          <p:cNvGrpSpPr/>
          <p:nvPr userDrawn="1"/>
        </p:nvGrpSpPr>
        <p:grpSpPr>
          <a:xfrm>
            <a:off x="0" y="0"/>
            <a:ext cx="9144430" cy="5143500"/>
            <a:chOff x="0" y="0"/>
            <a:chExt cx="12189398" cy="6858000"/>
          </a:xfrm>
          <a:solidFill>
            <a:srgbClr val="D8E1E6"/>
          </a:solidFill>
        </p:grpSpPr>
        <p:sp>
          <p:nvSpPr>
            <p:cNvPr id="15" name="Rectangle 1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dirty="0"/>
            </a:p>
          </p:txBody>
        </p:sp>
        <p:sp>
          <p:nvSpPr>
            <p:cNvPr id="17" name="Rectangle 16"/>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dirty="0"/>
            </a:p>
          </p:txBody>
        </p:sp>
        <p:sp>
          <p:nvSpPr>
            <p:cNvPr id="18" name="Rectangle 17"/>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dirty="0"/>
            </a:p>
          </p:txBody>
        </p:sp>
        <p:sp>
          <p:nvSpPr>
            <p:cNvPr id="19" name="Rectangle 18"/>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dirty="0"/>
            </a:p>
          </p:txBody>
        </p:sp>
      </p:grpSp>
      <p:pic>
        <p:nvPicPr>
          <p:cNvPr id="29" name="Picture 28"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
        <p:nvSpPr>
          <p:cNvPr id="2" name="Title 1"/>
          <p:cNvSpPr>
            <a:spLocks noGrp="1"/>
          </p:cNvSpPr>
          <p:nvPr>
            <p:ph type="title"/>
          </p:nvPr>
        </p:nvSpPr>
        <p:spPr/>
        <p:txBody>
          <a:bodyPr/>
          <a:lstStyle>
            <a:lvl1pPr>
              <a:defRPr sz="2700"/>
            </a:lvl1pPr>
          </a:lstStyle>
          <a:p>
            <a:r>
              <a:rPr lang="en-US" dirty="0"/>
              <a:t>Click to edit Master title style</a:t>
            </a:r>
          </a:p>
        </p:txBody>
      </p:sp>
      <p:sp>
        <p:nvSpPr>
          <p:cNvPr id="24"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pPr/>
              <a:t>‹#›</a:t>
            </a:fld>
            <a:endParaRPr lang="en-US" dirty="0"/>
          </a:p>
        </p:txBody>
      </p:sp>
      <p:sp>
        <p:nvSpPr>
          <p:cNvPr id="20" name="TextBox 19"/>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chemeClr val="tx1"/>
                </a:solidFill>
              </a:rPr>
              <a:t>Copyright © </a:t>
            </a:r>
            <a:r>
              <a:rPr lang="en-US" sz="638" dirty="0">
                <a:solidFill>
                  <a:schemeClr val="tx1"/>
                </a:solidFill>
              </a:rPr>
              <a:t>2017,</a:t>
            </a:r>
            <a:r>
              <a:rPr sz="638" dirty="0">
                <a:solidFill>
                  <a:schemeClr val="tx1"/>
                </a:solidFill>
              </a:rPr>
              <a:t> Oracle and/or its affiliates. All rights reserved.  </a:t>
            </a:r>
          </a:p>
        </p:txBody>
      </p:sp>
      <p:sp>
        <p:nvSpPr>
          <p:cNvPr id="22" name="Text Placeholder 12"/>
          <p:cNvSpPr>
            <a:spLocks noGrp="1"/>
          </p:cNvSpPr>
          <p:nvPr>
            <p:ph type="body" sz="quarter" idx="13" hasCustomPrompt="1"/>
          </p:nvPr>
        </p:nvSpPr>
        <p:spPr>
          <a:xfrm>
            <a:off x="398965" y="1030308"/>
            <a:ext cx="8346073" cy="257474"/>
          </a:xfrm>
        </p:spPr>
        <p:txBody>
          <a:bodyPr>
            <a:noAutofit/>
          </a:bodyPr>
          <a:lstStyle>
            <a:lvl1pPr marL="1191" indent="0">
              <a:spcBef>
                <a:spcPts val="0"/>
              </a:spcBef>
              <a:buFontTx/>
              <a:buNone/>
              <a:defRPr sz="1799" b="1" baseline="0"/>
            </a:lvl1pPr>
            <a:lvl2pPr marL="1191" indent="0">
              <a:buFontTx/>
              <a:buNone/>
              <a:defRPr sz="1799"/>
            </a:lvl2pPr>
            <a:lvl3pPr marL="1191" indent="0">
              <a:buFontTx/>
              <a:buNone/>
              <a:defRPr sz="1799"/>
            </a:lvl3pPr>
            <a:lvl4pPr marL="1191" indent="0">
              <a:buFontTx/>
              <a:buNone/>
              <a:defRPr sz="1799"/>
            </a:lvl4pPr>
            <a:lvl5pPr marL="1191" indent="0">
              <a:buFontTx/>
              <a:buNone/>
              <a:defRPr sz="1799"/>
            </a:lvl5pPr>
            <a:lvl6pPr marL="1191" indent="0">
              <a:buFontTx/>
              <a:buNone/>
              <a:defRPr sz="1799"/>
            </a:lvl6pPr>
            <a:lvl7pPr marL="1191" indent="0">
              <a:buFontTx/>
              <a:buNone/>
              <a:defRPr sz="1799"/>
            </a:lvl7pPr>
            <a:lvl8pPr marL="1191" indent="0">
              <a:buFontTx/>
              <a:buNone/>
              <a:defRPr sz="1799"/>
            </a:lvl8pPr>
            <a:lvl9pPr marL="1191" indent="0">
              <a:buFontTx/>
              <a:buNone/>
              <a:defRPr sz="1799"/>
            </a:lvl9pPr>
          </a:lstStyle>
          <a:p>
            <a:pPr lvl="0"/>
            <a:r>
              <a:rPr dirty="0"/>
              <a:t>Click to add subtitle</a:t>
            </a:r>
          </a:p>
        </p:txBody>
      </p:sp>
    </p:spTree>
    <p:extLst>
      <p:ext uri="{BB962C8B-B14F-4D97-AF65-F5344CB8AC3E}">
        <p14:creationId xmlns:p14="http://schemas.microsoft.com/office/powerpoint/2010/main" val="181823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3_OOW">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duotone>
              <a:schemeClr val="accent4">
                <a:shade val="45000"/>
                <a:satMod val="135000"/>
              </a:schemeClr>
              <a:prstClr val="white"/>
            </a:duotone>
            <a:alphaModFix amt="26000"/>
            <a:extLst>
              <a:ext uri="{28A0092B-C50C-407E-A947-70E740481C1C}">
                <a14:useLocalDpi xmlns:a14="http://schemas.microsoft.com/office/drawing/2010/main"/>
              </a:ext>
            </a:extLst>
          </a:blip>
          <a:stretch>
            <a:fillRect/>
          </a:stretch>
        </p:blipFill>
        <p:spPr>
          <a:xfrm flipH="1" flipV="1">
            <a:off x="57747" y="86589"/>
            <a:ext cx="9005812" cy="4736522"/>
          </a:xfrm>
          <a:prstGeom prst="rect">
            <a:avLst/>
          </a:prstGeom>
        </p:spPr>
      </p:pic>
      <p:sp>
        <p:nvSpPr>
          <p:cNvPr id="4" name="Footer Placeholder 3"/>
          <p:cNvSpPr>
            <a:spLocks noGrp="1"/>
          </p:cNvSpPr>
          <p:nvPr>
            <p:ph type="ftr" sz="quarter" idx="11"/>
          </p:nvPr>
        </p:nvSpPr>
        <p:spPr>
          <a:xfrm>
            <a:off x="6334368" y="4917186"/>
            <a:ext cx="2057936" cy="137160"/>
          </a:xfrm>
          <a:prstGeom prst="rect">
            <a:avLst/>
          </a:prstGeom>
        </p:spPr>
        <p:txBody>
          <a:bodyPr lIns="182884" tIns="91443" rIns="182884" bIns="91443"/>
          <a:lstStyle>
            <a:lvl1pPr defTabSz="342730" fontAlgn="auto">
              <a:spcBef>
                <a:spcPts val="0"/>
              </a:spcBef>
              <a:spcAft>
                <a:spcPts val="0"/>
              </a:spcAft>
              <a:defRPr sz="675"/>
            </a:lvl1pPr>
          </a:lstStyle>
          <a:p>
            <a:r>
              <a:rPr lang="en-US" kern="0">
                <a:solidFill>
                  <a:srgbClr val="5F5F5F"/>
                </a:solidFill>
                <a:ea typeface="Calibri"/>
                <a:cs typeface="Calibri"/>
                <a:sym typeface="Calibri"/>
              </a:rPr>
              <a:t>Oracle Confidential – Internal/Restricted/Highly Restricted</a:t>
            </a:r>
            <a:endParaRPr lang="en-US" kern="0" dirty="0">
              <a:solidFill>
                <a:srgbClr val="5F5F5F"/>
              </a:solidFill>
              <a:ea typeface="Calibri"/>
              <a:cs typeface="Calibri"/>
              <a:sym typeface="Calibri"/>
            </a:endParaRPr>
          </a:p>
        </p:txBody>
      </p:sp>
      <p:sp>
        <p:nvSpPr>
          <p:cNvPr id="5" name="Slide Number Placeholder 4"/>
          <p:cNvSpPr>
            <a:spLocks noGrp="1"/>
          </p:cNvSpPr>
          <p:nvPr>
            <p:ph type="sldNum" sz="quarter" idx="12"/>
          </p:nvPr>
        </p:nvSpPr>
        <p:spPr>
          <a:xfrm>
            <a:off x="8654219" y="4939604"/>
            <a:ext cx="93801" cy="92333"/>
          </a:xfrm>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grpSp>
        <p:nvGrpSpPr>
          <p:cNvPr id="7" name="Group 6"/>
          <p:cNvGrpSpPr/>
          <p:nvPr userDrawn="1"/>
        </p:nvGrpSpPr>
        <p:grpSpPr>
          <a:xfrm>
            <a:off x="9723" y="0"/>
            <a:ext cx="9144430" cy="51435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dirty="0"/>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dirty="0"/>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dirty="0"/>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dirty="0"/>
            </a:p>
          </p:txBody>
        </p:sp>
      </p:gr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7868" y="4697731"/>
            <a:ext cx="1219171" cy="445769"/>
          </a:xfrm>
          <a:prstGeom prst="rect">
            <a:avLst/>
          </a:prstGeom>
        </p:spPr>
      </p:pic>
      <p:sp>
        <p:nvSpPr>
          <p:cNvPr id="13" name="Footer Placeholder 3"/>
          <p:cNvSpPr txBox="1">
            <a:spLocks/>
          </p:cNvSpPr>
          <p:nvPr userDrawn="1"/>
        </p:nvSpPr>
        <p:spPr>
          <a:xfrm>
            <a:off x="6334368" y="4917186"/>
            <a:ext cx="2057936" cy="137160"/>
          </a:xfrm>
          <a:prstGeom prst="rect">
            <a:avLst/>
          </a:prstGeom>
        </p:spPr>
        <p:txBody>
          <a:bodyPr vert="horz" wrap="none" lIns="137163" tIns="68582" rIns="137163" bIns="68582" rtlCol="0" anchor="ctr" anchorCtr="0">
            <a:noAutofit/>
          </a:bodyPr>
          <a:lstStyle>
            <a:defPPr>
              <a:defRPr lang="en-US"/>
            </a:defPPr>
            <a:lvl1pPr marL="0" algn="l" defTabSz="456973" rtl="0" eaLnBrk="1" fontAlgn="auto" latinLnBrk="0" hangingPunct="1">
              <a:spcBef>
                <a:spcPts val="0"/>
              </a:spcBef>
              <a:spcAft>
                <a:spcPts val="0"/>
              </a:spcAft>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kern="0">
                <a:solidFill>
                  <a:srgbClr val="5F5F5F"/>
                </a:solidFill>
                <a:ea typeface="Calibri"/>
                <a:cs typeface="Calibri"/>
                <a:sym typeface="Calibri"/>
              </a:rPr>
              <a:t>Oracle Confidential – Internal/Restricted/Highly Restricted</a:t>
            </a:r>
            <a:endParaRPr lang="en-US" sz="675" kern="0" dirty="0">
              <a:solidFill>
                <a:srgbClr val="5F5F5F"/>
              </a:solidFill>
              <a:ea typeface="Calibri"/>
              <a:cs typeface="Calibri"/>
              <a:sym typeface="Calibri"/>
            </a:endParaRPr>
          </a:p>
        </p:txBody>
      </p:sp>
      <p:sp>
        <p:nvSpPr>
          <p:cNvPr id="14" name="Slide Number Placeholder 4"/>
          <p:cNvSpPr txBox="1">
            <a:spLocks/>
          </p:cNvSpPr>
          <p:nvPr userDrawn="1"/>
        </p:nvSpPr>
        <p:spPr>
          <a:xfrm>
            <a:off x="8654219" y="4939604"/>
            <a:ext cx="93801" cy="92333"/>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uk-UA" sz="638" smtClean="0"/>
              <a:pPr/>
              <a:t>‹#›</a:t>
            </a:fld>
            <a:endParaRPr lang="uk-UA" sz="638" dirty="0"/>
          </a:p>
        </p:txBody>
      </p:sp>
      <p:sp>
        <p:nvSpPr>
          <p:cNvPr id="15" name="TextBox 14"/>
          <p:cNvSpPr txBox="1"/>
          <p:nvPr userDrawn="1"/>
        </p:nvSpPr>
        <p:spPr>
          <a:xfrm>
            <a:off x="4033554" y="4917186"/>
            <a:ext cx="2400926" cy="137160"/>
          </a:xfrm>
          <a:prstGeom prst="rect">
            <a:avLst/>
          </a:prstGeom>
          <a:noFill/>
        </p:spPr>
        <p:txBody>
          <a:bodyPr vert="horz" wrap="none" lIns="0" tIns="0" rIns="0" bIns="0" rtlCol="0" anchor="ctr" anchorCtr="0">
            <a:noAutofit/>
          </a:bodyPr>
          <a:lstStyle/>
          <a:p>
            <a:pPr algn="r"/>
            <a:r>
              <a:rPr sz="638" dirty="0">
                <a:solidFill>
                  <a:schemeClr val="tx1"/>
                </a:solidFill>
              </a:rPr>
              <a:t>Copyright © </a:t>
            </a:r>
            <a:r>
              <a:rPr lang="en-US" sz="638" dirty="0">
                <a:solidFill>
                  <a:schemeClr val="tx1"/>
                </a:solidFill>
              </a:rPr>
              <a:t>2017,</a:t>
            </a:r>
            <a:r>
              <a:rPr sz="638" dirty="0">
                <a:solidFill>
                  <a:schemeClr val="tx1"/>
                </a:solidFill>
              </a:rPr>
              <a:t> Oracle and/or its affiliates. All rights reserved.  |</a:t>
            </a:r>
          </a:p>
        </p:txBody>
      </p:sp>
    </p:spTree>
    <p:extLst>
      <p:ext uri="{BB962C8B-B14F-4D97-AF65-F5344CB8AC3E}">
        <p14:creationId xmlns:p14="http://schemas.microsoft.com/office/powerpoint/2010/main" val="129642885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F5F5F">
                  <a:lumMod val="60000"/>
                  <a:lumOff val="4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F3FD2D36-0E43-C64D-B6C6-29DC083BCDBA}" type="slidenum">
              <a:rPr lang="en-US"/>
              <a:pPr>
                <a:defRPr/>
              </a:pPr>
              <a:t>‹#›</a:t>
            </a:fld>
            <a:endParaRPr lang="en-US" dirty="0"/>
          </a:p>
        </p:txBody>
      </p:sp>
    </p:spTree>
    <p:extLst>
      <p:ext uri="{BB962C8B-B14F-4D97-AF65-F5344CB8AC3E}">
        <p14:creationId xmlns:p14="http://schemas.microsoft.com/office/powerpoint/2010/main" val="370962341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8256" y="165796"/>
            <a:ext cx="8347075" cy="348555"/>
          </a:xfrm>
        </p:spPr>
        <p:txBody>
          <a:bodyPr/>
          <a:lstStyle>
            <a:lvl1pPr>
              <a:defRPr sz="2400" b="1"/>
            </a:lvl1pPr>
          </a:lstStyle>
          <a:p>
            <a:r>
              <a:rPr lang="en-US" dirty="0"/>
              <a:t>Click to edit Master title style</a:t>
            </a:r>
            <a:endParaRPr dirty="0"/>
          </a:p>
        </p:txBody>
      </p:sp>
      <p:sp>
        <p:nvSpPr>
          <p:cNvPr id="7" name="Text Placeholder 12"/>
          <p:cNvSpPr>
            <a:spLocks noGrp="1"/>
          </p:cNvSpPr>
          <p:nvPr>
            <p:ph type="body" sz="quarter" idx="13"/>
          </p:nvPr>
        </p:nvSpPr>
        <p:spPr>
          <a:xfrm>
            <a:off x="399258" y="545392"/>
            <a:ext cx="8346073" cy="257474"/>
          </a:xfrm>
        </p:spPr>
        <p:txBody>
          <a:bodyPr>
            <a:noAutofit/>
          </a:bodyPr>
          <a:lstStyle>
            <a:lvl1pPr marL="1191" indent="0">
              <a:spcBef>
                <a:spcPts val="0"/>
              </a:spcBef>
              <a:buFontTx/>
              <a:buNone/>
              <a:defRPr sz="1800" b="1" baseline="0">
                <a:solidFill>
                  <a:schemeClr val="accent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dirty="0"/>
              <a:t>Click to edit Master text styles</a:t>
            </a:r>
          </a:p>
        </p:txBody>
      </p:sp>
      <p:sp>
        <p:nvSpPr>
          <p:cNvPr id="3" name="Content Placeholder 2"/>
          <p:cNvSpPr>
            <a:spLocks noGrp="1"/>
          </p:cNvSpPr>
          <p:nvPr>
            <p:ph idx="1"/>
          </p:nvPr>
        </p:nvSpPr>
        <p:spPr>
          <a:xfrm>
            <a:off x="398470" y="1133215"/>
            <a:ext cx="8347065" cy="33244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Slide Number Placeholder 5"/>
          <p:cNvSpPr>
            <a:spLocks noGrp="1"/>
          </p:cNvSpPr>
          <p:nvPr>
            <p:ph type="sldNum" sz="quarter" idx="16"/>
          </p:nvPr>
        </p:nvSpPr>
        <p:spPr/>
        <p:txBody>
          <a:bodyPr/>
          <a:lstStyle>
            <a:lvl1pPr>
              <a:defRPr/>
            </a:lvl1pPr>
          </a:lstStyle>
          <a:p>
            <a:pPr>
              <a:defRPr/>
            </a:pPr>
            <a:fld id="{D1135BC8-DC4D-CA43-A5BA-6F750C1D116E}"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1994768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2.xml"/><Relationship Id="rId3"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148" y="0"/>
            <a:ext cx="9144000" cy="51435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495">
                <a:defRPr/>
              </a:pPr>
              <a:endParaRPr sz="1425"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495">
                <a:defRPr/>
              </a:pPr>
              <a:endParaRPr sz="1425"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495">
                <a:defRPr/>
              </a:pPr>
              <a:endParaRPr sz="1425"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495">
                <a:defRPr/>
              </a:pPr>
              <a:endParaRPr sz="1425" dirty="0">
                <a:solidFill>
                  <a:srgbClr val="FFFFFF"/>
                </a:solidFill>
              </a:endParaRPr>
            </a:p>
          </p:txBody>
        </p:sp>
      </p:grpSp>
      <p:sp>
        <p:nvSpPr>
          <p:cNvPr id="1028" name="Title Placeholder 1"/>
          <p:cNvSpPr>
            <a:spLocks noGrp="1"/>
          </p:cNvSpPr>
          <p:nvPr>
            <p:ph type="title"/>
          </p:nvPr>
        </p:nvSpPr>
        <p:spPr bwMode="auto">
          <a:xfrm>
            <a:off x="398752" y="304800"/>
            <a:ext cx="8347075" cy="36467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029" name="Text Placeholder 2"/>
          <p:cNvSpPr>
            <a:spLocks noGrp="1"/>
          </p:cNvSpPr>
          <p:nvPr>
            <p:ph type="body" idx="1"/>
          </p:nvPr>
        </p:nvSpPr>
        <p:spPr bwMode="auto">
          <a:xfrm>
            <a:off x="398752" y="829809"/>
            <a:ext cx="8347075" cy="3627891"/>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1817909" y="4916786"/>
            <a:ext cx="2092325" cy="138112"/>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600" dirty="0">
                <a:solidFill>
                  <a:srgbClr val="9F9F9F"/>
                </a:solidFill>
                <a:latin typeface="Calibri" charset="0"/>
              </a:rPr>
              <a:t>Copyright © 2017 Oracle and/or its affiliates. All rights reserved.  | Oracle Confidential.  Internal Use Only.</a:t>
            </a:r>
          </a:p>
        </p:txBody>
      </p:sp>
      <p:sp>
        <p:nvSpPr>
          <p:cNvPr id="6" name="Slide Number Placeholder 5"/>
          <p:cNvSpPr>
            <a:spLocks noGrp="1"/>
          </p:cNvSpPr>
          <p:nvPr>
            <p:ph type="sldNum" sz="quarter" idx="4"/>
          </p:nvPr>
        </p:nvSpPr>
        <p:spPr>
          <a:xfrm>
            <a:off x="6651142" y="4916786"/>
            <a:ext cx="285750" cy="138112"/>
          </a:xfrm>
          <a:prstGeom prst="rect">
            <a:avLst/>
          </a:prstGeom>
        </p:spPr>
        <p:txBody>
          <a:bodyPr vert="horz" wrap="none" lIns="0" tIns="0" rIns="0" bIns="0" numCol="1" anchor="ctr" anchorCtr="0" compatLnSpc="1">
            <a:prstTxWarp prst="textNoShape">
              <a:avLst/>
            </a:prstTxWarp>
          </a:bodyPr>
          <a:lstStyle>
            <a:lvl1pPr algn="r">
              <a:defRPr sz="675" b="1" smtClean="0">
                <a:solidFill>
                  <a:schemeClr val="tx1"/>
                </a:solidFill>
                <a:latin typeface="Calibri" charset="0"/>
                <a:cs typeface="Arial" charset="0"/>
              </a:defRPr>
            </a:lvl1pPr>
          </a:lstStyle>
          <a:p>
            <a:pPr defTabSz="908878" fontAlgn="base">
              <a:spcBef>
                <a:spcPct val="0"/>
              </a:spcBef>
              <a:spcAft>
                <a:spcPct val="0"/>
              </a:spcAft>
              <a:defRPr/>
            </a:pPr>
            <a:fld id="{1D391294-1921-E34A-8D81-568FF3B4B5B3}" type="slidenum">
              <a:rPr lang="en-US" smtClean="0">
                <a:ea typeface="ＭＳ Ｐゴシック" charset="0"/>
              </a:rPr>
              <a:pPr defTabSz="908878"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1346439435"/>
      </p:ext>
    </p:extLst>
  </p:cSld>
  <p:clrMap bg1="lt1" tx1="dk1" bg2="lt2" tx2="dk2" accent1="accent1" accent2="accent2" accent3="accent3" accent4="accent4" accent5="accent5" accent6="accent6" hlink="hlink" folHlink="folHlink"/>
  <p:sldLayoutIdLst>
    <p:sldLayoutId id="2147484747" r:id="rId1"/>
    <p:sldLayoutId id="2147484749" r:id="rId2"/>
    <p:sldLayoutId id="2147484744" r:id="rId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78381" rtl="0" eaLnBrk="0" fontAlgn="base" hangingPunct="0">
        <a:lnSpc>
          <a:spcPct val="80000"/>
        </a:lnSpc>
        <a:spcBef>
          <a:spcPct val="0"/>
        </a:spcBef>
        <a:spcAft>
          <a:spcPct val="0"/>
        </a:spcAft>
        <a:defRPr sz="2700" kern="1200">
          <a:solidFill>
            <a:schemeClr val="tx1"/>
          </a:solidFill>
          <a:latin typeface="+mj-lt"/>
          <a:ea typeface="ＭＳ Ｐゴシック" charset="0"/>
          <a:cs typeface="ＭＳ Ｐゴシック" charset="0"/>
        </a:defRPr>
      </a:lvl1pPr>
      <a:lvl2pPr algn="l" defTabSz="678381"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2pPr>
      <a:lvl3pPr algn="l" defTabSz="678381"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3pPr>
      <a:lvl4pPr algn="l" defTabSz="678381"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4pPr>
      <a:lvl5pPr algn="l" defTabSz="678381"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5pPr>
      <a:lvl6pPr marL="454346" algn="l" defTabSz="679933" rtl="0" fontAlgn="base">
        <a:lnSpc>
          <a:spcPct val="80000"/>
        </a:lnSpc>
        <a:spcBef>
          <a:spcPct val="0"/>
        </a:spcBef>
        <a:spcAft>
          <a:spcPct val="0"/>
        </a:spcAft>
        <a:defRPr sz="2700">
          <a:solidFill>
            <a:schemeClr val="tx1"/>
          </a:solidFill>
          <a:latin typeface="Calibri" pitchFamily="34" charset="0"/>
        </a:defRPr>
      </a:lvl6pPr>
      <a:lvl7pPr marL="908690" algn="l" defTabSz="679933" rtl="0" fontAlgn="base">
        <a:lnSpc>
          <a:spcPct val="80000"/>
        </a:lnSpc>
        <a:spcBef>
          <a:spcPct val="0"/>
        </a:spcBef>
        <a:spcAft>
          <a:spcPct val="0"/>
        </a:spcAft>
        <a:defRPr sz="2700">
          <a:solidFill>
            <a:schemeClr val="tx1"/>
          </a:solidFill>
          <a:latin typeface="Calibri" pitchFamily="34" charset="0"/>
        </a:defRPr>
      </a:lvl7pPr>
      <a:lvl8pPr marL="1363034" algn="l" defTabSz="679933" rtl="0" fontAlgn="base">
        <a:lnSpc>
          <a:spcPct val="80000"/>
        </a:lnSpc>
        <a:spcBef>
          <a:spcPct val="0"/>
        </a:spcBef>
        <a:spcAft>
          <a:spcPct val="0"/>
        </a:spcAft>
        <a:defRPr sz="2700">
          <a:solidFill>
            <a:schemeClr val="tx1"/>
          </a:solidFill>
          <a:latin typeface="Calibri" pitchFamily="34" charset="0"/>
        </a:defRPr>
      </a:lvl8pPr>
      <a:lvl9pPr marL="1817375" algn="l" defTabSz="679933" rtl="0" fontAlgn="base">
        <a:lnSpc>
          <a:spcPct val="80000"/>
        </a:lnSpc>
        <a:spcBef>
          <a:spcPct val="0"/>
        </a:spcBef>
        <a:spcAft>
          <a:spcPct val="0"/>
        </a:spcAft>
        <a:defRPr sz="2700">
          <a:solidFill>
            <a:schemeClr val="tx1"/>
          </a:solidFill>
          <a:latin typeface="Calibri" pitchFamily="34" charset="0"/>
        </a:defRPr>
      </a:lvl9pPr>
    </p:titleStyle>
    <p:bodyStyle>
      <a:lvl1pPr marL="167231" indent="-167231" algn="l" defTabSz="678381" rtl="0" eaLnBrk="0" fontAlgn="base" hangingPunct="0">
        <a:lnSpc>
          <a:spcPct val="90000"/>
        </a:lnSpc>
        <a:spcBef>
          <a:spcPts val="900"/>
        </a:spcBef>
        <a:spcAft>
          <a:spcPct val="0"/>
        </a:spcAft>
        <a:buClr>
          <a:srgbClr val="9F9F9F"/>
        </a:buClr>
        <a:buFont typeface="Arial" charset="0"/>
        <a:buChar char="•"/>
        <a:defRPr sz="2100" kern="1200">
          <a:solidFill>
            <a:schemeClr val="tx1"/>
          </a:solidFill>
          <a:latin typeface="+mn-lt"/>
          <a:ea typeface="ＭＳ Ｐゴシック" charset="0"/>
          <a:cs typeface="ＭＳ Ｐゴシック" charset="0"/>
        </a:defRPr>
      </a:lvl1pPr>
      <a:lvl2pPr marL="372402" indent="-167231" algn="l" defTabSz="678381" rtl="0" eaLnBrk="0" fontAlgn="base" hangingPunct="0">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542714" indent="-134048" algn="l" defTabSz="678381" rtl="0" eaLnBrk="0" fontAlgn="base" hangingPunct="0">
        <a:lnSpc>
          <a:spcPct val="90000"/>
        </a:lnSpc>
        <a:spcBef>
          <a:spcPts val="450"/>
        </a:spcBef>
        <a:spcAft>
          <a:spcPct val="0"/>
        </a:spcAft>
        <a:buClr>
          <a:srgbClr val="9F9F9F"/>
        </a:buClr>
        <a:buFont typeface="Arial" charset="0"/>
        <a:buChar char="•"/>
        <a:defRPr sz="1500" kern="1200">
          <a:solidFill>
            <a:schemeClr val="tx1"/>
          </a:solidFill>
          <a:latin typeface="+mn-lt"/>
          <a:ea typeface="ＭＳ Ｐゴシック" charset="0"/>
          <a:cs typeface="+mn-cs"/>
        </a:defRPr>
      </a:lvl3pPr>
      <a:lvl4pPr marL="713075" indent="-134048" algn="l" defTabSz="678381" rtl="0" eaLnBrk="0" fontAlgn="base" hangingPunct="0">
        <a:lnSpc>
          <a:spcPct val="90000"/>
        </a:lnSpc>
        <a:spcBef>
          <a:spcPts val="450"/>
        </a:spcBef>
        <a:spcAft>
          <a:spcPct val="0"/>
        </a:spcAft>
        <a:buClr>
          <a:srgbClr val="9F9F9F"/>
        </a:buClr>
        <a:buFont typeface="Arial" charset="0"/>
        <a:buChar char="–"/>
        <a:defRPr sz="1425" kern="1200">
          <a:solidFill>
            <a:schemeClr val="tx1"/>
          </a:solidFill>
          <a:latin typeface="+mn-lt"/>
          <a:ea typeface="ＭＳ Ｐゴシック" charset="0"/>
          <a:cs typeface="+mn-cs"/>
        </a:defRPr>
      </a:lvl4pPr>
      <a:lvl5pPr marL="883478" indent="-134048" algn="l" defTabSz="678381" rtl="0" eaLnBrk="0" fontAlgn="base" hangingPunct="0">
        <a:lnSpc>
          <a:spcPct val="90000"/>
        </a:lnSpc>
        <a:spcBef>
          <a:spcPts val="450"/>
        </a:spcBef>
        <a:spcAft>
          <a:spcPct val="0"/>
        </a:spcAft>
        <a:buClr>
          <a:srgbClr val="9F9F9F"/>
        </a:buClr>
        <a:buFont typeface="Arial" charset="0"/>
        <a:buChar char="•"/>
        <a:defRPr sz="1200" kern="1200">
          <a:solidFill>
            <a:schemeClr val="tx1"/>
          </a:solidFill>
          <a:latin typeface="+mn-lt"/>
          <a:ea typeface="ＭＳ Ｐゴシック" charset="0"/>
          <a:cs typeface="+mn-cs"/>
        </a:defRPr>
      </a:lvl5pPr>
      <a:lvl6pPr marL="1056298" indent="-136256" algn="l" defTabSz="68149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26730" indent="-136256" algn="l" defTabSz="68149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397059" indent="-136256" algn="l" defTabSz="68149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67382" indent="-136256" algn="l" defTabSz="68149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1495" rtl="0" eaLnBrk="1" latinLnBrk="0" hangingPunct="1">
        <a:defRPr sz="1425" kern="1200">
          <a:solidFill>
            <a:schemeClr val="tx1"/>
          </a:solidFill>
          <a:latin typeface="+mn-lt"/>
          <a:ea typeface="+mn-ea"/>
          <a:cs typeface="+mn-cs"/>
        </a:defRPr>
      </a:lvl1pPr>
      <a:lvl2pPr marL="340704" algn="l" defTabSz="681495" rtl="0" eaLnBrk="1" latinLnBrk="0" hangingPunct="1">
        <a:defRPr sz="1425" kern="1200">
          <a:solidFill>
            <a:schemeClr val="tx1"/>
          </a:solidFill>
          <a:latin typeface="+mn-lt"/>
          <a:ea typeface="+mn-ea"/>
          <a:cs typeface="+mn-cs"/>
        </a:defRPr>
      </a:lvl2pPr>
      <a:lvl3pPr marL="681495" algn="l" defTabSz="681495" rtl="0" eaLnBrk="1" latinLnBrk="0" hangingPunct="1">
        <a:defRPr sz="1425" kern="1200">
          <a:solidFill>
            <a:schemeClr val="tx1"/>
          </a:solidFill>
          <a:latin typeface="+mn-lt"/>
          <a:ea typeface="+mn-ea"/>
          <a:cs typeface="+mn-cs"/>
        </a:defRPr>
      </a:lvl3pPr>
      <a:lvl4pPr marL="1022261" algn="l" defTabSz="681495" rtl="0" eaLnBrk="1" latinLnBrk="0" hangingPunct="1">
        <a:defRPr sz="1425" kern="1200">
          <a:solidFill>
            <a:schemeClr val="tx1"/>
          </a:solidFill>
          <a:latin typeface="+mn-lt"/>
          <a:ea typeface="+mn-ea"/>
          <a:cs typeface="+mn-cs"/>
        </a:defRPr>
      </a:lvl4pPr>
      <a:lvl5pPr marL="1362989" algn="l" defTabSz="681495" rtl="0" eaLnBrk="1" latinLnBrk="0" hangingPunct="1">
        <a:defRPr sz="1425" kern="1200">
          <a:solidFill>
            <a:schemeClr val="tx1"/>
          </a:solidFill>
          <a:latin typeface="+mn-lt"/>
          <a:ea typeface="+mn-ea"/>
          <a:cs typeface="+mn-cs"/>
        </a:defRPr>
      </a:lvl5pPr>
      <a:lvl6pPr marL="1703702" algn="l" defTabSz="681495" rtl="0" eaLnBrk="1" latinLnBrk="0" hangingPunct="1">
        <a:defRPr sz="1425" kern="1200">
          <a:solidFill>
            <a:schemeClr val="tx1"/>
          </a:solidFill>
          <a:latin typeface="+mn-lt"/>
          <a:ea typeface="+mn-ea"/>
          <a:cs typeface="+mn-cs"/>
        </a:defRPr>
      </a:lvl6pPr>
      <a:lvl7pPr marL="2044484" algn="l" defTabSz="681495" rtl="0" eaLnBrk="1" latinLnBrk="0" hangingPunct="1">
        <a:defRPr sz="1425" kern="1200">
          <a:solidFill>
            <a:schemeClr val="tx1"/>
          </a:solidFill>
          <a:latin typeface="+mn-lt"/>
          <a:ea typeface="+mn-ea"/>
          <a:cs typeface="+mn-cs"/>
        </a:defRPr>
      </a:lvl7pPr>
      <a:lvl8pPr marL="2385253" algn="l" defTabSz="681495" rtl="0" eaLnBrk="1" latinLnBrk="0" hangingPunct="1">
        <a:defRPr sz="1425" kern="1200">
          <a:solidFill>
            <a:schemeClr val="tx1"/>
          </a:solidFill>
          <a:latin typeface="+mn-lt"/>
          <a:ea typeface="+mn-ea"/>
          <a:cs typeface="+mn-cs"/>
        </a:defRPr>
      </a:lvl8pPr>
      <a:lvl9pPr marL="2725975" algn="l" defTabSz="681495" rtl="0" eaLnBrk="1" latinLnBrk="0" hangingPunct="1">
        <a:defRPr sz="14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4" y="0"/>
            <a:ext cx="9144000" cy="51435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638">
                <a:defRPr/>
              </a:pPr>
              <a:endParaRPr sz="1425"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638">
                <a:defRPr/>
              </a:pPr>
              <a:endParaRPr sz="1425"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638">
                <a:defRPr/>
              </a:pPr>
              <a:endParaRPr sz="1425"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638">
                <a:defRPr/>
              </a:pPr>
              <a:endParaRPr sz="1425" dirty="0">
                <a:solidFill>
                  <a:srgbClr val="FFFFFF"/>
                </a:solidFill>
              </a:endParaRPr>
            </a:p>
          </p:txBody>
        </p:sp>
      </p:grpSp>
      <p:pic>
        <p:nvPicPr>
          <p:cNvPr id="1027" name="Oracle red badge logo" descr="Oracle logo in white on red staging background"/>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ltGray">
          <a:xfrm>
            <a:off x="398465" y="4697556"/>
            <a:ext cx="1217612" cy="44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398603" y="304800"/>
            <a:ext cx="8347075" cy="6667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398603" y="1143000"/>
            <a:ext cx="8347075" cy="33147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2654" y="4916497"/>
            <a:ext cx="920750" cy="138112"/>
          </a:xfrm>
          <a:prstGeom prst="rect">
            <a:avLst/>
          </a:prstGeom>
        </p:spPr>
        <p:txBody>
          <a:bodyPr vert="horz" wrap="none" lIns="0" tIns="0" rIns="0" bIns="0" numCol="1" anchor="ctr" anchorCtr="0" compatLnSpc="1">
            <a:prstTxWarp prst="textNoShape">
              <a:avLst/>
            </a:prstTxWarp>
          </a:bodyPr>
          <a:lstStyle>
            <a:lvl1pPr algn="r">
              <a:defRPr sz="600" smtClean="0">
                <a:solidFill>
                  <a:srgbClr val="9F9F9F"/>
                </a:solidFill>
                <a:latin typeface="Calibri" charset="0"/>
                <a:cs typeface="Arial" charset="0"/>
              </a:defRPr>
            </a:lvl1pPr>
          </a:lstStyle>
          <a:p>
            <a:pPr defTabSz="909068" fontAlgn="base">
              <a:spcBef>
                <a:spcPct val="0"/>
              </a:spcBef>
              <a:spcAft>
                <a:spcPct val="0"/>
              </a:spcAft>
              <a:defRPr/>
            </a:pPr>
            <a:endParaRPr lang="en-US" dirty="0">
              <a:ea typeface="ＭＳ Ｐゴシック" charset="0"/>
            </a:endParaRPr>
          </a:p>
        </p:txBody>
      </p:sp>
      <p:sp>
        <p:nvSpPr>
          <p:cNvPr id="15" name="TextBox 14"/>
          <p:cNvSpPr txBox="1"/>
          <p:nvPr/>
        </p:nvSpPr>
        <p:spPr>
          <a:xfrm>
            <a:off x="4492630" y="4916497"/>
            <a:ext cx="2092325" cy="138112"/>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600" dirty="0">
                <a:solidFill>
                  <a:srgbClr val="9F9F9F"/>
                </a:solidFill>
                <a:latin typeface="Calibri" charset="0"/>
              </a:rPr>
              <a:t>Copyright © 2016 Oracle and/or its affiliates. All rights reserved.  |</a:t>
            </a:r>
          </a:p>
        </p:txBody>
      </p:sp>
      <p:sp>
        <p:nvSpPr>
          <p:cNvPr id="5" name="Footer Placeholder 4"/>
          <p:cNvSpPr>
            <a:spLocks noGrp="1"/>
          </p:cNvSpPr>
          <p:nvPr>
            <p:ph type="ftr" sz="quarter" idx="3"/>
          </p:nvPr>
        </p:nvSpPr>
        <p:spPr>
          <a:xfrm>
            <a:off x="6584954" y="4916497"/>
            <a:ext cx="1874838" cy="138112"/>
          </a:xfrm>
          <a:prstGeom prst="rect">
            <a:avLst/>
          </a:prstGeom>
        </p:spPr>
        <p:txBody>
          <a:bodyPr vert="horz" wrap="none" lIns="0" tIns="0" rIns="0" bIns="0" rtlCol="0" anchor="ctr"/>
          <a:lstStyle>
            <a:lvl1pPr algn="l" fontAlgn="auto">
              <a:spcBef>
                <a:spcPts val="0"/>
              </a:spcBef>
              <a:spcAft>
                <a:spcPts val="0"/>
              </a:spcAft>
              <a:defRPr sz="600">
                <a:solidFill>
                  <a:schemeClr val="tx1">
                    <a:lumMod val="60000"/>
                    <a:lumOff val="40000"/>
                  </a:schemeClr>
                </a:solidFill>
                <a:latin typeface="+mn-lt"/>
                <a:ea typeface="+mn-ea"/>
                <a:cs typeface="+mn-cs"/>
              </a:defRPr>
            </a:lvl1pPr>
          </a:lstStyle>
          <a:p>
            <a:pPr defTabSz="909068">
              <a:defRPr/>
            </a:pPr>
            <a:endParaRPr lang="en-US" dirty="0">
              <a:solidFill>
                <a:srgbClr val="5F5F5F">
                  <a:lumMod val="60000"/>
                  <a:lumOff val="40000"/>
                </a:srgbClr>
              </a:solidFill>
            </a:endParaRPr>
          </a:p>
        </p:txBody>
      </p:sp>
      <p:sp>
        <p:nvSpPr>
          <p:cNvPr id="6" name="Slide Number Placeholder 5"/>
          <p:cNvSpPr>
            <a:spLocks noGrp="1"/>
          </p:cNvSpPr>
          <p:nvPr>
            <p:ph type="sldNum" sz="quarter" idx="4"/>
          </p:nvPr>
        </p:nvSpPr>
        <p:spPr>
          <a:xfrm>
            <a:off x="8459790" y="4916497"/>
            <a:ext cx="285750" cy="138112"/>
          </a:xfrm>
          <a:prstGeom prst="rect">
            <a:avLst/>
          </a:prstGeom>
        </p:spPr>
        <p:txBody>
          <a:bodyPr vert="horz" wrap="none" lIns="0" tIns="0" rIns="0" bIns="0" numCol="1" anchor="ctr" anchorCtr="0" compatLnSpc="1">
            <a:prstTxWarp prst="textNoShape">
              <a:avLst/>
            </a:prstTxWarp>
          </a:bodyPr>
          <a:lstStyle>
            <a:lvl1pPr algn="r">
              <a:defRPr sz="600" smtClean="0">
                <a:solidFill>
                  <a:srgbClr val="9F9F9F"/>
                </a:solidFill>
                <a:latin typeface="Calibri" charset="0"/>
                <a:cs typeface="Arial" charset="0"/>
              </a:defRPr>
            </a:lvl1pPr>
          </a:lstStyle>
          <a:p>
            <a:pPr defTabSz="909068" fontAlgn="base">
              <a:spcBef>
                <a:spcPct val="0"/>
              </a:spcBef>
              <a:spcAft>
                <a:spcPct val="0"/>
              </a:spcAft>
              <a:defRPr/>
            </a:pPr>
            <a:fld id="{1D391294-1921-E34A-8D81-568FF3B4B5B3}" type="slidenum">
              <a:rPr lang="en-US" smtClean="0">
                <a:ea typeface="ＭＳ Ｐゴシック" charset="0"/>
              </a:rPr>
              <a:pPr defTabSz="909068"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1470607540"/>
      </p:ext>
    </p:extLst>
  </p:cSld>
  <p:clrMap bg1="lt1" tx1="dk1" bg2="lt2" tx2="dk2" accent1="accent1" accent2="accent2" accent3="accent3" accent4="accent4" accent5="accent5" accent6="accent6" hlink="hlink" folHlink="folHlink"/>
  <p:sldLayoutIdLst>
    <p:sldLayoutId id="2147484421" r:id="rId1"/>
  </p:sldLayoutIdLst>
  <p:transition spd="med">
    <p:fade/>
  </p:transition>
  <p:hf hdr="0" ftr="0" dt="0"/>
  <p:txStyles>
    <p:titleStyle>
      <a:lvl1pPr algn="l" defTabSz="678523" rtl="0" eaLnBrk="0" fontAlgn="base" hangingPunct="0">
        <a:lnSpc>
          <a:spcPct val="80000"/>
        </a:lnSpc>
        <a:spcBef>
          <a:spcPct val="0"/>
        </a:spcBef>
        <a:spcAft>
          <a:spcPct val="0"/>
        </a:spcAft>
        <a:defRPr sz="2700" kern="1200">
          <a:solidFill>
            <a:schemeClr val="tx1"/>
          </a:solidFill>
          <a:latin typeface="+mj-lt"/>
          <a:ea typeface="ＭＳ Ｐゴシック" charset="0"/>
          <a:cs typeface="ＭＳ Ｐゴシック" charset="0"/>
        </a:defRPr>
      </a:lvl1pPr>
      <a:lvl2pPr algn="l" defTabSz="678523"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2pPr>
      <a:lvl3pPr algn="l" defTabSz="678523"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3pPr>
      <a:lvl4pPr algn="l" defTabSz="678523"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4pPr>
      <a:lvl5pPr algn="l" defTabSz="678523"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5pPr>
      <a:lvl6pPr marL="454440" algn="l" defTabSz="680075" rtl="0" fontAlgn="base">
        <a:lnSpc>
          <a:spcPct val="80000"/>
        </a:lnSpc>
        <a:spcBef>
          <a:spcPct val="0"/>
        </a:spcBef>
        <a:spcAft>
          <a:spcPct val="0"/>
        </a:spcAft>
        <a:defRPr sz="2700">
          <a:solidFill>
            <a:schemeClr val="tx1"/>
          </a:solidFill>
          <a:latin typeface="Calibri" pitchFamily="34" charset="0"/>
        </a:defRPr>
      </a:lvl6pPr>
      <a:lvl7pPr marL="908880" algn="l" defTabSz="680075" rtl="0" fontAlgn="base">
        <a:lnSpc>
          <a:spcPct val="80000"/>
        </a:lnSpc>
        <a:spcBef>
          <a:spcPct val="0"/>
        </a:spcBef>
        <a:spcAft>
          <a:spcPct val="0"/>
        </a:spcAft>
        <a:defRPr sz="2700">
          <a:solidFill>
            <a:schemeClr val="tx1"/>
          </a:solidFill>
          <a:latin typeface="Calibri" pitchFamily="34" charset="0"/>
        </a:defRPr>
      </a:lvl7pPr>
      <a:lvl8pPr marL="1363319" algn="l" defTabSz="680075" rtl="0" fontAlgn="base">
        <a:lnSpc>
          <a:spcPct val="80000"/>
        </a:lnSpc>
        <a:spcBef>
          <a:spcPct val="0"/>
        </a:spcBef>
        <a:spcAft>
          <a:spcPct val="0"/>
        </a:spcAft>
        <a:defRPr sz="2700">
          <a:solidFill>
            <a:schemeClr val="tx1"/>
          </a:solidFill>
          <a:latin typeface="Calibri" pitchFamily="34" charset="0"/>
        </a:defRPr>
      </a:lvl8pPr>
      <a:lvl9pPr marL="1817755" algn="l" defTabSz="680075" rtl="0" fontAlgn="base">
        <a:lnSpc>
          <a:spcPct val="80000"/>
        </a:lnSpc>
        <a:spcBef>
          <a:spcPct val="0"/>
        </a:spcBef>
        <a:spcAft>
          <a:spcPct val="0"/>
        </a:spcAft>
        <a:defRPr sz="2700">
          <a:solidFill>
            <a:schemeClr val="tx1"/>
          </a:solidFill>
          <a:latin typeface="Calibri" pitchFamily="34" charset="0"/>
        </a:defRPr>
      </a:lvl9pPr>
    </p:titleStyle>
    <p:bodyStyle>
      <a:lvl1pPr marL="167266" indent="-167266" algn="l" defTabSz="678523" rtl="0" eaLnBrk="0" fontAlgn="base" hangingPunct="0">
        <a:lnSpc>
          <a:spcPct val="90000"/>
        </a:lnSpc>
        <a:spcBef>
          <a:spcPts val="900"/>
        </a:spcBef>
        <a:spcAft>
          <a:spcPct val="0"/>
        </a:spcAft>
        <a:buClr>
          <a:srgbClr val="9F9F9F"/>
        </a:buClr>
        <a:buFont typeface="Arial" charset="0"/>
        <a:buChar char="•"/>
        <a:defRPr sz="2100" kern="1200">
          <a:solidFill>
            <a:schemeClr val="tx1"/>
          </a:solidFill>
          <a:latin typeface="+mn-lt"/>
          <a:ea typeface="ＭＳ Ｐゴシック" charset="0"/>
          <a:cs typeface="ＭＳ Ｐゴシック" charset="0"/>
        </a:defRPr>
      </a:lvl1pPr>
      <a:lvl2pPr marL="372478" indent="-167266" algn="l" defTabSz="678523" rtl="0" eaLnBrk="0" fontAlgn="base" hangingPunct="0">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542828" indent="-134078" algn="l" defTabSz="678523" rtl="0" eaLnBrk="0" fontAlgn="base" hangingPunct="0">
        <a:lnSpc>
          <a:spcPct val="90000"/>
        </a:lnSpc>
        <a:spcBef>
          <a:spcPts val="450"/>
        </a:spcBef>
        <a:spcAft>
          <a:spcPct val="0"/>
        </a:spcAft>
        <a:buClr>
          <a:srgbClr val="9F9F9F"/>
        </a:buClr>
        <a:buFont typeface="Arial" charset="0"/>
        <a:buChar char="•"/>
        <a:defRPr sz="1500" kern="1200">
          <a:solidFill>
            <a:schemeClr val="tx1"/>
          </a:solidFill>
          <a:latin typeface="+mn-lt"/>
          <a:ea typeface="ＭＳ Ｐゴシック" charset="0"/>
          <a:cs typeface="+mn-cs"/>
        </a:defRPr>
      </a:lvl3pPr>
      <a:lvl4pPr marL="713225" indent="-134078" algn="l" defTabSz="678523" rtl="0" eaLnBrk="0" fontAlgn="base" hangingPunct="0">
        <a:lnSpc>
          <a:spcPct val="90000"/>
        </a:lnSpc>
        <a:spcBef>
          <a:spcPts val="450"/>
        </a:spcBef>
        <a:spcAft>
          <a:spcPct val="0"/>
        </a:spcAft>
        <a:buClr>
          <a:srgbClr val="9F9F9F"/>
        </a:buClr>
        <a:buFont typeface="Arial" charset="0"/>
        <a:buChar char="–"/>
        <a:defRPr sz="1425" kern="1200">
          <a:solidFill>
            <a:schemeClr val="tx1"/>
          </a:solidFill>
          <a:latin typeface="+mn-lt"/>
          <a:ea typeface="ＭＳ Ｐゴシック" charset="0"/>
          <a:cs typeface="+mn-cs"/>
        </a:defRPr>
      </a:lvl4pPr>
      <a:lvl5pPr marL="883663" indent="-134078" algn="l" defTabSz="678523" rtl="0" eaLnBrk="0" fontAlgn="base" hangingPunct="0">
        <a:lnSpc>
          <a:spcPct val="90000"/>
        </a:lnSpc>
        <a:spcBef>
          <a:spcPts val="450"/>
        </a:spcBef>
        <a:spcAft>
          <a:spcPct val="0"/>
        </a:spcAft>
        <a:buClr>
          <a:srgbClr val="9F9F9F"/>
        </a:buClr>
        <a:buFont typeface="Arial" charset="0"/>
        <a:buChar char="•"/>
        <a:defRPr sz="1200" kern="1200">
          <a:solidFill>
            <a:schemeClr val="tx1"/>
          </a:solidFill>
          <a:latin typeface="+mn-lt"/>
          <a:ea typeface="ＭＳ Ｐゴシック" charset="0"/>
          <a:cs typeface="+mn-cs"/>
        </a:defRPr>
      </a:lvl5pPr>
      <a:lvl6pPr marL="1056518" indent="-136285" algn="l" defTabSz="68163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26985" indent="-136285" algn="l" defTabSz="68163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397348" indent="-136285" algn="l" defTabSz="68163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67709" indent="-136285" algn="l" defTabSz="68163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1638" rtl="0" eaLnBrk="1" latinLnBrk="0" hangingPunct="1">
        <a:defRPr sz="1425" kern="1200">
          <a:solidFill>
            <a:schemeClr val="tx1"/>
          </a:solidFill>
          <a:latin typeface="+mn-lt"/>
          <a:ea typeface="+mn-ea"/>
          <a:cs typeface="+mn-cs"/>
        </a:defRPr>
      </a:lvl1pPr>
      <a:lvl2pPr marL="340777" algn="l" defTabSz="681638" rtl="0" eaLnBrk="1" latinLnBrk="0" hangingPunct="1">
        <a:defRPr sz="1425" kern="1200">
          <a:solidFill>
            <a:schemeClr val="tx1"/>
          </a:solidFill>
          <a:latin typeface="+mn-lt"/>
          <a:ea typeface="+mn-ea"/>
          <a:cs typeface="+mn-cs"/>
        </a:defRPr>
      </a:lvl2pPr>
      <a:lvl3pPr marL="681638" algn="l" defTabSz="681638" rtl="0" eaLnBrk="1" latinLnBrk="0" hangingPunct="1">
        <a:defRPr sz="1425" kern="1200">
          <a:solidFill>
            <a:schemeClr val="tx1"/>
          </a:solidFill>
          <a:latin typeface="+mn-lt"/>
          <a:ea typeface="+mn-ea"/>
          <a:cs typeface="+mn-cs"/>
        </a:defRPr>
      </a:lvl3pPr>
      <a:lvl4pPr marL="1022474" algn="l" defTabSz="681638" rtl="0" eaLnBrk="1" latinLnBrk="0" hangingPunct="1">
        <a:defRPr sz="1425" kern="1200">
          <a:solidFill>
            <a:schemeClr val="tx1"/>
          </a:solidFill>
          <a:latin typeface="+mn-lt"/>
          <a:ea typeface="+mn-ea"/>
          <a:cs typeface="+mn-cs"/>
        </a:defRPr>
      </a:lvl4pPr>
      <a:lvl5pPr marL="1363274" algn="l" defTabSz="681638" rtl="0" eaLnBrk="1" latinLnBrk="0" hangingPunct="1">
        <a:defRPr sz="1425" kern="1200">
          <a:solidFill>
            <a:schemeClr val="tx1"/>
          </a:solidFill>
          <a:latin typeface="+mn-lt"/>
          <a:ea typeface="+mn-ea"/>
          <a:cs typeface="+mn-cs"/>
        </a:defRPr>
      </a:lvl5pPr>
      <a:lvl6pPr marL="1704057" algn="l" defTabSz="681638" rtl="0" eaLnBrk="1" latinLnBrk="0" hangingPunct="1">
        <a:defRPr sz="1425" kern="1200">
          <a:solidFill>
            <a:schemeClr val="tx1"/>
          </a:solidFill>
          <a:latin typeface="+mn-lt"/>
          <a:ea typeface="+mn-ea"/>
          <a:cs typeface="+mn-cs"/>
        </a:defRPr>
      </a:lvl6pPr>
      <a:lvl7pPr marL="2044910" algn="l" defTabSz="681638" rtl="0" eaLnBrk="1" latinLnBrk="0" hangingPunct="1">
        <a:defRPr sz="1425" kern="1200">
          <a:solidFill>
            <a:schemeClr val="tx1"/>
          </a:solidFill>
          <a:latin typeface="+mn-lt"/>
          <a:ea typeface="+mn-ea"/>
          <a:cs typeface="+mn-cs"/>
        </a:defRPr>
      </a:lvl7pPr>
      <a:lvl8pPr marL="2385748" algn="l" defTabSz="681638" rtl="0" eaLnBrk="1" latinLnBrk="0" hangingPunct="1">
        <a:defRPr sz="1425" kern="1200">
          <a:solidFill>
            <a:schemeClr val="tx1"/>
          </a:solidFill>
          <a:latin typeface="+mn-lt"/>
          <a:ea typeface="+mn-ea"/>
          <a:cs typeface="+mn-cs"/>
        </a:defRPr>
      </a:lvl8pPr>
      <a:lvl9pPr marL="2726545" algn="l" defTabSz="681638" rtl="0" eaLnBrk="1" latinLnBrk="0" hangingPunct="1">
        <a:defRPr sz="14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148" y="0"/>
            <a:ext cx="9144000" cy="51435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495">
                <a:defRPr/>
              </a:pPr>
              <a:endParaRPr sz="1425"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495">
                <a:defRPr/>
              </a:pPr>
              <a:endParaRPr sz="1425"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495">
                <a:defRPr/>
              </a:pPr>
              <a:endParaRPr sz="1425"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495">
                <a:defRPr/>
              </a:pPr>
              <a:endParaRPr sz="1425" dirty="0">
                <a:solidFill>
                  <a:srgbClr val="FFFFFF"/>
                </a:solidFill>
              </a:endParaRPr>
            </a:p>
          </p:txBody>
        </p:sp>
      </p:grpSp>
      <p:sp>
        <p:nvSpPr>
          <p:cNvPr id="1028" name="Title Placeholder 1"/>
          <p:cNvSpPr>
            <a:spLocks noGrp="1"/>
          </p:cNvSpPr>
          <p:nvPr>
            <p:ph type="title"/>
          </p:nvPr>
        </p:nvSpPr>
        <p:spPr bwMode="auto">
          <a:xfrm>
            <a:off x="398752" y="304800"/>
            <a:ext cx="8347075" cy="36467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029" name="Text Placeholder 2"/>
          <p:cNvSpPr>
            <a:spLocks noGrp="1"/>
          </p:cNvSpPr>
          <p:nvPr>
            <p:ph type="body" idx="1"/>
          </p:nvPr>
        </p:nvSpPr>
        <p:spPr bwMode="auto">
          <a:xfrm>
            <a:off x="398752" y="829809"/>
            <a:ext cx="8347075" cy="3627891"/>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1817909" y="4916786"/>
            <a:ext cx="2092325" cy="138112"/>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600" dirty="0">
                <a:solidFill>
                  <a:srgbClr val="9F9F9F"/>
                </a:solidFill>
                <a:latin typeface="Calibri" charset="0"/>
              </a:rPr>
              <a:t>Copyright © 2017 Oracle and/or its affiliates. All rights reserved.  | Oracle Confidential.  Internal Use Only.</a:t>
            </a:r>
          </a:p>
        </p:txBody>
      </p:sp>
      <p:sp>
        <p:nvSpPr>
          <p:cNvPr id="6" name="Slide Number Placeholder 5"/>
          <p:cNvSpPr>
            <a:spLocks noGrp="1"/>
          </p:cNvSpPr>
          <p:nvPr>
            <p:ph type="sldNum" sz="quarter" idx="4"/>
          </p:nvPr>
        </p:nvSpPr>
        <p:spPr>
          <a:xfrm>
            <a:off x="6651142" y="4916786"/>
            <a:ext cx="285750" cy="138112"/>
          </a:xfrm>
          <a:prstGeom prst="rect">
            <a:avLst/>
          </a:prstGeom>
        </p:spPr>
        <p:txBody>
          <a:bodyPr vert="horz" wrap="none" lIns="0" tIns="0" rIns="0" bIns="0" numCol="1" anchor="ctr" anchorCtr="0" compatLnSpc="1">
            <a:prstTxWarp prst="textNoShape">
              <a:avLst/>
            </a:prstTxWarp>
          </a:bodyPr>
          <a:lstStyle>
            <a:lvl1pPr algn="r">
              <a:defRPr sz="675" b="1" smtClean="0">
                <a:solidFill>
                  <a:schemeClr val="tx1"/>
                </a:solidFill>
                <a:latin typeface="Calibri" charset="0"/>
                <a:cs typeface="Arial" charset="0"/>
              </a:defRPr>
            </a:lvl1pPr>
          </a:lstStyle>
          <a:p>
            <a:pPr defTabSz="908878" fontAlgn="base">
              <a:spcBef>
                <a:spcPct val="0"/>
              </a:spcBef>
              <a:spcAft>
                <a:spcPct val="0"/>
              </a:spcAft>
              <a:defRPr/>
            </a:pPr>
            <a:fld id="{1D391294-1921-E34A-8D81-568FF3B4B5B3}" type="slidenum">
              <a:rPr lang="en-US" smtClean="0">
                <a:solidFill>
                  <a:srgbClr val="5F5F5F"/>
                </a:solidFill>
                <a:ea typeface="ＭＳ Ｐゴシック" charset="0"/>
              </a:rPr>
              <a:pPr defTabSz="908878" fontAlgn="base">
                <a:spcBef>
                  <a:spcPct val="0"/>
                </a:spcBef>
                <a:spcAft>
                  <a:spcPct val="0"/>
                </a:spcAft>
                <a:defRPr/>
              </a:pPr>
              <a:t>‹#›</a:t>
            </a:fld>
            <a:endParaRPr lang="en-US" dirty="0">
              <a:solidFill>
                <a:srgbClr val="5F5F5F"/>
              </a:solidFill>
              <a:ea typeface="ＭＳ Ｐゴシック" charset="0"/>
            </a:endParaRPr>
          </a:p>
        </p:txBody>
      </p:sp>
    </p:spTree>
    <p:extLst>
      <p:ext uri="{BB962C8B-B14F-4D97-AF65-F5344CB8AC3E}">
        <p14:creationId xmlns:p14="http://schemas.microsoft.com/office/powerpoint/2010/main" val="2680462648"/>
      </p:ext>
    </p:extLst>
  </p:cSld>
  <p:clrMap bg1="lt1" tx1="dk1" bg2="lt2" tx2="dk2" accent1="accent1" accent2="accent2" accent3="accent3" accent4="accent4" accent5="accent5" accent6="accent6" hlink="hlink" folHlink="folHlink"/>
  <p:sldLayoutIdLst>
    <p:sldLayoutId id="2147484509"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78381" rtl="0" eaLnBrk="0" fontAlgn="base" hangingPunct="0">
        <a:lnSpc>
          <a:spcPct val="80000"/>
        </a:lnSpc>
        <a:spcBef>
          <a:spcPct val="0"/>
        </a:spcBef>
        <a:spcAft>
          <a:spcPct val="0"/>
        </a:spcAft>
        <a:defRPr sz="2700" kern="1200">
          <a:solidFill>
            <a:schemeClr val="tx1"/>
          </a:solidFill>
          <a:latin typeface="+mj-lt"/>
          <a:ea typeface="ＭＳ Ｐゴシック" charset="0"/>
          <a:cs typeface="ＭＳ Ｐゴシック" charset="0"/>
        </a:defRPr>
      </a:lvl1pPr>
      <a:lvl2pPr algn="l" defTabSz="678381"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2pPr>
      <a:lvl3pPr algn="l" defTabSz="678381"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3pPr>
      <a:lvl4pPr algn="l" defTabSz="678381"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4pPr>
      <a:lvl5pPr algn="l" defTabSz="678381"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5pPr>
      <a:lvl6pPr marL="454346" algn="l" defTabSz="679933" rtl="0" fontAlgn="base">
        <a:lnSpc>
          <a:spcPct val="80000"/>
        </a:lnSpc>
        <a:spcBef>
          <a:spcPct val="0"/>
        </a:spcBef>
        <a:spcAft>
          <a:spcPct val="0"/>
        </a:spcAft>
        <a:defRPr sz="2700">
          <a:solidFill>
            <a:schemeClr val="tx1"/>
          </a:solidFill>
          <a:latin typeface="Calibri" pitchFamily="34" charset="0"/>
        </a:defRPr>
      </a:lvl6pPr>
      <a:lvl7pPr marL="908690" algn="l" defTabSz="679933" rtl="0" fontAlgn="base">
        <a:lnSpc>
          <a:spcPct val="80000"/>
        </a:lnSpc>
        <a:spcBef>
          <a:spcPct val="0"/>
        </a:spcBef>
        <a:spcAft>
          <a:spcPct val="0"/>
        </a:spcAft>
        <a:defRPr sz="2700">
          <a:solidFill>
            <a:schemeClr val="tx1"/>
          </a:solidFill>
          <a:latin typeface="Calibri" pitchFamily="34" charset="0"/>
        </a:defRPr>
      </a:lvl7pPr>
      <a:lvl8pPr marL="1363034" algn="l" defTabSz="679933" rtl="0" fontAlgn="base">
        <a:lnSpc>
          <a:spcPct val="80000"/>
        </a:lnSpc>
        <a:spcBef>
          <a:spcPct val="0"/>
        </a:spcBef>
        <a:spcAft>
          <a:spcPct val="0"/>
        </a:spcAft>
        <a:defRPr sz="2700">
          <a:solidFill>
            <a:schemeClr val="tx1"/>
          </a:solidFill>
          <a:latin typeface="Calibri" pitchFamily="34" charset="0"/>
        </a:defRPr>
      </a:lvl8pPr>
      <a:lvl9pPr marL="1817375" algn="l" defTabSz="679933" rtl="0" fontAlgn="base">
        <a:lnSpc>
          <a:spcPct val="80000"/>
        </a:lnSpc>
        <a:spcBef>
          <a:spcPct val="0"/>
        </a:spcBef>
        <a:spcAft>
          <a:spcPct val="0"/>
        </a:spcAft>
        <a:defRPr sz="2700">
          <a:solidFill>
            <a:schemeClr val="tx1"/>
          </a:solidFill>
          <a:latin typeface="Calibri" pitchFamily="34" charset="0"/>
        </a:defRPr>
      </a:lvl9pPr>
    </p:titleStyle>
    <p:bodyStyle>
      <a:lvl1pPr marL="167231" indent="-167231" algn="l" defTabSz="678381" rtl="0" eaLnBrk="0" fontAlgn="base" hangingPunct="0">
        <a:lnSpc>
          <a:spcPct val="90000"/>
        </a:lnSpc>
        <a:spcBef>
          <a:spcPts val="900"/>
        </a:spcBef>
        <a:spcAft>
          <a:spcPct val="0"/>
        </a:spcAft>
        <a:buClr>
          <a:srgbClr val="9F9F9F"/>
        </a:buClr>
        <a:buFont typeface="Arial" charset="0"/>
        <a:buChar char="•"/>
        <a:defRPr sz="2100" kern="1200">
          <a:solidFill>
            <a:schemeClr val="tx1"/>
          </a:solidFill>
          <a:latin typeface="+mn-lt"/>
          <a:ea typeface="ＭＳ Ｐゴシック" charset="0"/>
          <a:cs typeface="ＭＳ Ｐゴシック" charset="0"/>
        </a:defRPr>
      </a:lvl1pPr>
      <a:lvl2pPr marL="372402" indent="-167231" algn="l" defTabSz="678381" rtl="0" eaLnBrk="0" fontAlgn="base" hangingPunct="0">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542714" indent="-134048" algn="l" defTabSz="678381" rtl="0" eaLnBrk="0" fontAlgn="base" hangingPunct="0">
        <a:lnSpc>
          <a:spcPct val="90000"/>
        </a:lnSpc>
        <a:spcBef>
          <a:spcPts val="450"/>
        </a:spcBef>
        <a:spcAft>
          <a:spcPct val="0"/>
        </a:spcAft>
        <a:buClr>
          <a:srgbClr val="9F9F9F"/>
        </a:buClr>
        <a:buFont typeface="Arial" charset="0"/>
        <a:buChar char="•"/>
        <a:defRPr sz="1500" kern="1200">
          <a:solidFill>
            <a:schemeClr val="tx1"/>
          </a:solidFill>
          <a:latin typeface="+mn-lt"/>
          <a:ea typeface="ＭＳ Ｐゴシック" charset="0"/>
          <a:cs typeface="+mn-cs"/>
        </a:defRPr>
      </a:lvl3pPr>
      <a:lvl4pPr marL="713075" indent="-134048" algn="l" defTabSz="678381" rtl="0" eaLnBrk="0" fontAlgn="base" hangingPunct="0">
        <a:lnSpc>
          <a:spcPct val="90000"/>
        </a:lnSpc>
        <a:spcBef>
          <a:spcPts val="450"/>
        </a:spcBef>
        <a:spcAft>
          <a:spcPct val="0"/>
        </a:spcAft>
        <a:buClr>
          <a:srgbClr val="9F9F9F"/>
        </a:buClr>
        <a:buFont typeface="Arial" charset="0"/>
        <a:buChar char="–"/>
        <a:defRPr sz="1425" kern="1200">
          <a:solidFill>
            <a:schemeClr val="tx1"/>
          </a:solidFill>
          <a:latin typeface="+mn-lt"/>
          <a:ea typeface="ＭＳ Ｐゴシック" charset="0"/>
          <a:cs typeface="+mn-cs"/>
        </a:defRPr>
      </a:lvl4pPr>
      <a:lvl5pPr marL="883478" indent="-134048" algn="l" defTabSz="678381" rtl="0" eaLnBrk="0" fontAlgn="base" hangingPunct="0">
        <a:lnSpc>
          <a:spcPct val="90000"/>
        </a:lnSpc>
        <a:spcBef>
          <a:spcPts val="450"/>
        </a:spcBef>
        <a:spcAft>
          <a:spcPct val="0"/>
        </a:spcAft>
        <a:buClr>
          <a:srgbClr val="9F9F9F"/>
        </a:buClr>
        <a:buFont typeface="Arial" charset="0"/>
        <a:buChar char="•"/>
        <a:defRPr sz="1200" kern="1200">
          <a:solidFill>
            <a:schemeClr val="tx1"/>
          </a:solidFill>
          <a:latin typeface="+mn-lt"/>
          <a:ea typeface="ＭＳ Ｐゴシック" charset="0"/>
          <a:cs typeface="+mn-cs"/>
        </a:defRPr>
      </a:lvl5pPr>
      <a:lvl6pPr marL="1056298" indent="-136256" algn="l" defTabSz="68149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26730" indent="-136256" algn="l" defTabSz="68149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397059" indent="-136256" algn="l" defTabSz="68149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67382" indent="-136256" algn="l" defTabSz="68149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1495" rtl="0" eaLnBrk="1" latinLnBrk="0" hangingPunct="1">
        <a:defRPr sz="1425" kern="1200">
          <a:solidFill>
            <a:schemeClr val="tx1"/>
          </a:solidFill>
          <a:latin typeface="+mn-lt"/>
          <a:ea typeface="+mn-ea"/>
          <a:cs typeface="+mn-cs"/>
        </a:defRPr>
      </a:lvl1pPr>
      <a:lvl2pPr marL="340704" algn="l" defTabSz="681495" rtl="0" eaLnBrk="1" latinLnBrk="0" hangingPunct="1">
        <a:defRPr sz="1425" kern="1200">
          <a:solidFill>
            <a:schemeClr val="tx1"/>
          </a:solidFill>
          <a:latin typeface="+mn-lt"/>
          <a:ea typeface="+mn-ea"/>
          <a:cs typeface="+mn-cs"/>
        </a:defRPr>
      </a:lvl2pPr>
      <a:lvl3pPr marL="681495" algn="l" defTabSz="681495" rtl="0" eaLnBrk="1" latinLnBrk="0" hangingPunct="1">
        <a:defRPr sz="1425" kern="1200">
          <a:solidFill>
            <a:schemeClr val="tx1"/>
          </a:solidFill>
          <a:latin typeface="+mn-lt"/>
          <a:ea typeface="+mn-ea"/>
          <a:cs typeface="+mn-cs"/>
        </a:defRPr>
      </a:lvl3pPr>
      <a:lvl4pPr marL="1022261" algn="l" defTabSz="681495" rtl="0" eaLnBrk="1" latinLnBrk="0" hangingPunct="1">
        <a:defRPr sz="1425" kern="1200">
          <a:solidFill>
            <a:schemeClr val="tx1"/>
          </a:solidFill>
          <a:latin typeface="+mn-lt"/>
          <a:ea typeface="+mn-ea"/>
          <a:cs typeface="+mn-cs"/>
        </a:defRPr>
      </a:lvl4pPr>
      <a:lvl5pPr marL="1362989" algn="l" defTabSz="681495" rtl="0" eaLnBrk="1" latinLnBrk="0" hangingPunct="1">
        <a:defRPr sz="1425" kern="1200">
          <a:solidFill>
            <a:schemeClr val="tx1"/>
          </a:solidFill>
          <a:latin typeface="+mn-lt"/>
          <a:ea typeface="+mn-ea"/>
          <a:cs typeface="+mn-cs"/>
        </a:defRPr>
      </a:lvl5pPr>
      <a:lvl6pPr marL="1703702" algn="l" defTabSz="681495" rtl="0" eaLnBrk="1" latinLnBrk="0" hangingPunct="1">
        <a:defRPr sz="1425" kern="1200">
          <a:solidFill>
            <a:schemeClr val="tx1"/>
          </a:solidFill>
          <a:latin typeface="+mn-lt"/>
          <a:ea typeface="+mn-ea"/>
          <a:cs typeface="+mn-cs"/>
        </a:defRPr>
      </a:lvl6pPr>
      <a:lvl7pPr marL="2044484" algn="l" defTabSz="681495" rtl="0" eaLnBrk="1" latinLnBrk="0" hangingPunct="1">
        <a:defRPr sz="1425" kern="1200">
          <a:solidFill>
            <a:schemeClr val="tx1"/>
          </a:solidFill>
          <a:latin typeface="+mn-lt"/>
          <a:ea typeface="+mn-ea"/>
          <a:cs typeface="+mn-cs"/>
        </a:defRPr>
      </a:lvl7pPr>
      <a:lvl8pPr marL="2385253" algn="l" defTabSz="681495" rtl="0" eaLnBrk="1" latinLnBrk="0" hangingPunct="1">
        <a:defRPr sz="1425" kern="1200">
          <a:solidFill>
            <a:schemeClr val="tx1"/>
          </a:solidFill>
          <a:latin typeface="+mn-lt"/>
          <a:ea typeface="+mn-ea"/>
          <a:cs typeface="+mn-cs"/>
        </a:defRPr>
      </a:lvl8pPr>
      <a:lvl9pPr marL="2725975" algn="l" defTabSz="681495" rtl="0" eaLnBrk="1" latinLnBrk="0" hangingPunct="1">
        <a:defRPr sz="14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129.213.111.3:300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file:///Users/xuan/Desktop/Orcale%20Solution/demo%20new.mov"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terrorismviz-gse00014842.uscom-east-1.oraclecloud.com/"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a:solidFill>
                  <a:srgbClr val="FFFFFF">
                    <a:alpha val="0"/>
                  </a:srgbClr>
                </a:solidFill>
              </a:rPr>
              <a:pPr/>
              <a:t>1</a:t>
            </a:fld>
            <a:endParaRPr lang="uk-UA">
              <a:solidFill>
                <a:srgbClr val="FFFFFF">
                  <a:alpha val="0"/>
                </a:srgbClr>
              </a:solidFill>
            </a:endParaRPr>
          </a:p>
        </p:txBody>
      </p:sp>
      <p:sp>
        <p:nvSpPr>
          <p:cNvPr id="3" name="Title 2"/>
          <p:cNvSpPr>
            <a:spLocks noGrp="1"/>
          </p:cNvSpPr>
          <p:nvPr>
            <p:ph type="title"/>
          </p:nvPr>
        </p:nvSpPr>
        <p:spPr>
          <a:xfrm>
            <a:off x="429444" y="1004408"/>
            <a:ext cx="5270316" cy="1102519"/>
          </a:xfrm>
        </p:spPr>
        <p:txBody>
          <a:bodyPr/>
          <a:lstStyle/>
          <a:p>
            <a:r>
              <a:rPr lang="en-US" dirty="0">
                <a:solidFill>
                  <a:schemeClr val="bg1">
                    <a:lumMod val="75000"/>
                  </a:schemeClr>
                </a:solidFill>
              </a:rPr>
              <a:t>Cloud </a:t>
            </a:r>
            <a:r>
              <a:rPr lang="en-US" dirty="0" smtClean="0">
                <a:solidFill>
                  <a:schemeClr val="bg1">
                    <a:lumMod val="75000"/>
                  </a:schemeClr>
                </a:solidFill>
              </a:rPr>
              <a:t>Demo</a:t>
            </a:r>
            <a:endParaRPr lang="en-US" dirty="0">
              <a:solidFill>
                <a:schemeClr val="bg1">
                  <a:lumMod val="75000"/>
                </a:schemeClr>
              </a:solidFill>
            </a:endParaRPr>
          </a:p>
        </p:txBody>
      </p:sp>
      <p:sp>
        <p:nvSpPr>
          <p:cNvPr id="5" name="Text Placeholder 4"/>
          <p:cNvSpPr>
            <a:spLocks noGrp="1"/>
          </p:cNvSpPr>
          <p:nvPr>
            <p:ph type="body" sz="quarter" idx="14"/>
          </p:nvPr>
        </p:nvSpPr>
        <p:spPr>
          <a:xfrm>
            <a:off x="260710" y="3003490"/>
            <a:ext cx="3275866" cy="757694"/>
          </a:xfrm>
        </p:spPr>
        <p:txBody>
          <a:bodyPr/>
          <a:lstStyle/>
          <a:p>
            <a:r>
              <a:rPr lang="en-US" altLang="zh-CN" sz="2400" b="0" dirty="0" smtClean="0">
                <a:solidFill>
                  <a:schemeClr val="bg1">
                    <a:lumMod val="75000"/>
                  </a:schemeClr>
                </a:solidFill>
                <a:ea typeface="Calibri" charset="0"/>
                <a:cs typeface="Calibri" charset="0"/>
              </a:rPr>
              <a:t>Xuan</a:t>
            </a:r>
            <a:r>
              <a:rPr lang="zh-CN" altLang="en-US" sz="2400" b="0" dirty="0" smtClean="0">
                <a:solidFill>
                  <a:schemeClr val="bg1">
                    <a:lumMod val="75000"/>
                  </a:schemeClr>
                </a:solidFill>
                <a:ea typeface="Calibri" charset="0"/>
                <a:cs typeface="Calibri" charset="0"/>
              </a:rPr>
              <a:t> </a:t>
            </a:r>
            <a:r>
              <a:rPr lang="en-US" altLang="zh-CN" sz="2400" b="0" dirty="0" smtClean="0">
                <a:solidFill>
                  <a:schemeClr val="bg1">
                    <a:lumMod val="75000"/>
                  </a:schemeClr>
                </a:solidFill>
                <a:ea typeface="Calibri" charset="0"/>
                <a:cs typeface="Calibri" charset="0"/>
              </a:rPr>
              <a:t>Gao</a:t>
            </a:r>
          </a:p>
          <a:p>
            <a:r>
              <a:rPr lang="en-US" altLang="zh-CN" sz="2400" b="0" dirty="0" smtClean="0">
                <a:solidFill>
                  <a:schemeClr val="bg1">
                    <a:lumMod val="75000"/>
                  </a:schemeClr>
                </a:solidFill>
                <a:ea typeface="Calibri" charset="0"/>
                <a:cs typeface="Calibri" charset="0"/>
              </a:rPr>
              <a:t>Associate</a:t>
            </a:r>
            <a:r>
              <a:rPr lang="zh-CN" altLang="en-US" sz="2400" b="0" dirty="0" smtClean="0">
                <a:solidFill>
                  <a:schemeClr val="bg1">
                    <a:lumMod val="75000"/>
                  </a:schemeClr>
                </a:solidFill>
                <a:ea typeface="Calibri" charset="0"/>
                <a:cs typeface="Calibri" charset="0"/>
              </a:rPr>
              <a:t> </a:t>
            </a:r>
            <a:r>
              <a:rPr lang="en-US" sz="2400" b="0" dirty="0" smtClean="0">
                <a:solidFill>
                  <a:schemeClr val="bg1">
                    <a:lumMod val="75000"/>
                  </a:schemeClr>
                </a:solidFill>
                <a:ea typeface="Calibri" charset="0"/>
                <a:cs typeface="Calibri" charset="0"/>
              </a:rPr>
              <a:t>Solution Engineer </a:t>
            </a:r>
            <a:r>
              <a:rPr lang="en-US" altLang="zh-CN" sz="2400" b="0" dirty="0" smtClean="0">
                <a:solidFill>
                  <a:schemeClr val="bg1">
                    <a:lumMod val="75000"/>
                  </a:schemeClr>
                </a:solidFill>
                <a:ea typeface="Calibri" charset="0"/>
                <a:cs typeface="Calibri" charset="0"/>
              </a:rPr>
              <a:t>C</a:t>
            </a:r>
            <a:r>
              <a:rPr lang="en-US" sz="2400" b="0" dirty="0" smtClean="0">
                <a:solidFill>
                  <a:schemeClr val="bg1">
                    <a:lumMod val="75000"/>
                  </a:schemeClr>
                </a:solidFill>
                <a:ea typeface="Calibri" charset="0"/>
                <a:cs typeface="Calibri" charset="0"/>
              </a:rPr>
              <a:t>andidate, </a:t>
            </a:r>
            <a:r>
              <a:rPr lang="en-US" sz="2400" b="0" dirty="0">
                <a:solidFill>
                  <a:schemeClr val="bg1">
                    <a:lumMod val="75000"/>
                  </a:schemeClr>
                </a:solidFill>
                <a:ea typeface="Calibri" charset="0"/>
                <a:cs typeface="Calibri" charset="0"/>
              </a:rPr>
              <a:t>Oracle</a:t>
            </a:r>
            <a:endParaRPr lang="en-US" sz="2400" dirty="0">
              <a:ea typeface="Calibri" charset="0"/>
              <a:cs typeface="Calibri" charset="0"/>
            </a:endParaRPr>
          </a:p>
          <a:p>
            <a:endParaRPr lang="en-US" sz="2400" b="0" dirty="0">
              <a:ea typeface="Calibri" charset="0"/>
              <a:cs typeface="Calibri" charset="0"/>
            </a:endParaRPr>
          </a:p>
          <a:p>
            <a:endParaRPr lang="en-US" sz="1050" dirty="0">
              <a:ea typeface="Calibri" charset="0"/>
              <a:cs typeface="Calibri" charset="0"/>
            </a:endParaRPr>
          </a:p>
          <a:p>
            <a:endParaRPr lang="en-US" sz="2400" dirty="0"/>
          </a:p>
        </p:txBody>
      </p:sp>
      <p:sp>
        <p:nvSpPr>
          <p:cNvPr id="9" name="Title 5"/>
          <p:cNvSpPr txBox="1">
            <a:spLocks/>
          </p:cNvSpPr>
          <p:nvPr/>
        </p:nvSpPr>
        <p:spPr>
          <a:xfrm>
            <a:off x="514352" y="669132"/>
            <a:ext cx="7200900" cy="110251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bg1"/>
                </a:solidFill>
                <a:latin typeface="+mj-lt"/>
                <a:ea typeface="+mj-ea"/>
                <a:cs typeface="+mj-cs"/>
              </a:defRPr>
            </a:lvl1pPr>
          </a:lstStyle>
          <a:p>
            <a:endParaRPr lang="en-US" sz="3600" dirty="0">
              <a:solidFill>
                <a:srgbClr val="5F5F5F"/>
              </a:solidFill>
            </a:endParaRPr>
          </a:p>
        </p:txBody>
      </p:sp>
      <p:sp>
        <p:nvSpPr>
          <p:cNvPr id="2" name="TextBox 1"/>
          <p:cNvSpPr txBox="1"/>
          <p:nvPr/>
        </p:nvSpPr>
        <p:spPr>
          <a:xfrm>
            <a:off x="-617517" y="641268"/>
            <a:ext cx="914400" cy="914400"/>
          </a:xfrm>
          <a:prstGeom prst="rect">
            <a:avLst/>
          </a:prstGeom>
          <a:noFill/>
        </p:spPr>
        <p:txBody>
          <a:bodyPr wrap="none" lIns="0" tIns="0" rIns="0" bIns="0" rtlCol="0">
            <a:noAutofit/>
          </a:bodyPr>
          <a:lstStyle/>
          <a:p>
            <a:pPr>
              <a:lnSpc>
                <a:spcPct val="90000"/>
              </a:lnSpc>
            </a:pPr>
            <a:endParaRPr lang="en-US" sz="1200" dirty="0">
              <a:solidFill>
                <a:srgbClr val="FFFFFF"/>
              </a:solidFill>
            </a:endParaRPr>
          </a:p>
        </p:txBody>
      </p:sp>
    </p:spTree>
    <p:extLst>
      <p:ext uri="{BB962C8B-B14F-4D97-AF65-F5344CB8AC3E}">
        <p14:creationId xmlns:p14="http://schemas.microsoft.com/office/powerpoint/2010/main" val="190725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smtClean="0"/>
              <a:t>IaaS</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10</a:t>
            </a:fld>
            <a:endParaRPr lang="en-US" dirty="0"/>
          </a:p>
        </p:txBody>
      </p:sp>
      <p:sp>
        <p:nvSpPr>
          <p:cNvPr id="4" name="Text Placeholder 3"/>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29" y="633434"/>
            <a:ext cx="8277874" cy="3912490"/>
          </a:xfrm>
          <a:prstGeom prst="rect">
            <a:avLst/>
          </a:prstGeom>
        </p:spPr>
      </p:pic>
      <p:sp>
        <p:nvSpPr>
          <p:cNvPr id="6" name="Rectangle 5"/>
          <p:cNvSpPr/>
          <p:nvPr/>
        </p:nvSpPr>
        <p:spPr>
          <a:xfrm>
            <a:off x="3242568" y="4537428"/>
            <a:ext cx="2743059" cy="461665"/>
          </a:xfrm>
          <a:prstGeom prst="rect">
            <a:avLst/>
          </a:prstGeom>
        </p:spPr>
        <p:txBody>
          <a:bodyPr wrap="none">
            <a:spAutoFit/>
          </a:bodyPr>
          <a:lstStyle/>
          <a:p>
            <a:r>
              <a:rPr lang="en-US" sz="2400" dirty="0">
                <a:hlinkClick r:id="rId3"/>
              </a:rPr>
              <a:t>129.213.111.3:3000</a:t>
            </a:r>
            <a:r>
              <a:rPr lang="zh-CN" altLang="en-US" sz="2400" dirty="0"/>
              <a:t> </a:t>
            </a:r>
            <a:endParaRPr lang="en-US" altLang="zh-CN" sz="2400" dirty="0"/>
          </a:p>
        </p:txBody>
      </p:sp>
    </p:spTree>
    <p:extLst>
      <p:ext uri="{BB962C8B-B14F-4D97-AF65-F5344CB8AC3E}">
        <p14:creationId xmlns:p14="http://schemas.microsoft.com/office/powerpoint/2010/main" val="21564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65" y="665636"/>
            <a:ext cx="8347075" cy="364672"/>
          </a:xfrm>
        </p:spPr>
        <p:txBody>
          <a:bodyPr/>
          <a:lstStyle/>
          <a:p>
            <a:r>
              <a:rPr lang="en-US" altLang="zh-CN" sz="3200" dirty="0" smtClean="0"/>
              <a:t>Benefits</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11</a:t>
            </a:fld>
            <a:endParaRPr lang="en-US" dirty="0"/>
          </a:p>
        </p:txBody>
      </p:sp>
      <p:sp>
        <p:nvSpPr>
          <p:cNvPr id="5" name="Rectangle 4"/>
          <p:cNvSpPr/>
          <p:nvPr/>
        </p:nvSpPr>
        <p:spPr>
          <a:xfrm>
            <a:off x="398965" y="1204032"/>
            <a:ext cx="8520749" cy="1384995"/>
          </a:xfrm>
          <a:prstGeom prst="rect">
            <a:avLst/>
          </a:prstGeom>
        </p:spPr>
        <p:txBody>
          <a:bodyPr wrap="square">
            <a:spAutoFit/>
          </a:bodyPr>
          <a:lstStyle/>
          <a:p>
            <a:pPr marL="457200" indent="-457200">
              <a:buFont typeface="Arial" charset="0"/>
              <a:buChar char="•"/>
            </a:pPr>
            <a:r>
              <a:rPr lang="en-US" altLang="zh-CN" sz="2800" dirty="0" smtClean="0"/>
              <a:t>Scalability</a:t>
            </a:r>
            <a:r>
              <a:rPr lang="zh-CN" altLang="en-US" sz="2800" dirty="0" smtClean="0"/>
              <a:t> </a:t>
            </a:r>
            <a:endParaRPr lang="en-US" altLang="zh-CN" sz="2800" dirty="0"/>
          </a:p>
          <a:p>
            <a:pPr marL="457200" indent="-457200">
              <a:buFont typeface="Arial" charset="0"/>
              <a:buChar char="•"/>
            </a:pPr>
            <a:r>
              <a:rPr lang="en-US" altLang="zh-CN" sz="2800" dirty="0" smtClean="0"/>
              <a:t>Security</a:t>
            </a:r>
          </a:p>
          <a:p>
            <a:pPr marL="457200" indent="-457200">
              <a:buFont typeface="Arial" charset="0"/>
              <a:buChar char="•"/>
            </a:pPr>
            <a:r>
              <a:rPr lang="en-US" altLang="zh-CN" sz="2800" dirty="0" smtClean="0"/>
              <a:t>Ease</a:t>
            </a:r>
            <a:r>
              <a:rPr lang="zh-CN" altLang="en-US" sz="2800" dirty="0" smtClean="0"/>
              <a:t> </a:t>
            </a:r>
            <a:r>
              <a:rPr lang="en-US" altLang="zh-CN" sz="2800" dirty="0" smtClean="0"/>
              <a:t>of</a:t>
            </a:r>
            <a:r>
              <a:rPr lang="zh-CN" altLang="en-US" sz="2800" dirty="0" smtClean="0"/>
              <a:t> </a:t>
            </a:r>
            <a:r>
              <a:rPr lang="en-US" altLang="zh-CN" sz="2800" dirty="0" smtClean="0"/>
              <a:t>deployment</a:t>
            </a:r>
          </a:p>
        </p:txBody>
      </p:sp>
    </p:spTree>
    <p:extLst>
      <p:ext uri="{BB962C8B-B14F-4D97-AF65-F5344CB8AC3E}">
        <p14:creationId xmlns:p14="http://schemas.microsoft.com/office/powerpoint/2010/main" val="132709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65" y="665636"/>
            <a:ext cx="8347075" cy="364672"/>
          </a:xfrm>
        </p:spPr>
        <p:txBody>
          <a:bodyPr/>
          <a:lstStyle/>
          <a:p>
            <a:r>
              <a:rPr lang="en-US" altLang="zh-CN" sz="3200" dirty="0" smtClean="0"/>
              <a:t>Feedback</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12</a:t>
            </a:fld>
            <a:endParaRPr lang="en-US" dirty="0"/>
          </a:p>
        </p:txBody>
      </p:sp>
      <p:sp>
        <p:nvSpPr>
          <p:cNvPr id="5" name="Rectangle 4"/>
          <p:cNvSpPr/>
          <p:nvPr/>
        </p:nvSpPr>
        <p:spPr>
          <a:xfrm>
            <a:off x="398965" y="1204032"/>
            <a:ext cx="8520749" cy="954107"/>
          </a:xfrm>
          <a:prstGeom prst="rect">
            <a:avLst/>
          </a:prstGeom>
        </p:spPr>
        <p:txBody>
          <a:bodyPr wrap="square">
            <a:spAutoFit/>
          </a:bodyPr>
          <a:lstStyle/>
          <a:p>
            <a:pPr marL="457200" indent="-457200">
              <a:buFont typeface="Arial" charset="0"/>
              <a:buChar char="•"/>
            </a:pPr>
            <a:r>
              <a:rPr lang="en-US" altLang="zh-CN" sz="2800" dirty="0" smtClean="0"/>
              <a:t>The</a:t>
            </a:r>
            <a:r>
              <a:rPr lang="zh-CN" altLang="en-US" sz="2800" dirty="0" smtClean="0"/>
              <a:t> </a:t>
            </a:r>
            <a:r>
              <a:rPr lang="en-US" altLang="zh-CN" sz="2800" dirty="0" smtClean="0"/>
              <a:t>navigation</a:t>
            </a:r>
            <a:r>
              <a:rPr lang="zh-CN" altLang="en-US" sz="2800" dirty="0" smtClean="0"/>
              <a:t> </a:t>
            </a:r>
            <a:r>
              <a:rPr lang="en-US" altLang="zh-CN" sz="2800" dirty="0" smtClean="0"/>
              <a:t>should</a:t>
            </a:r>
            <a:r>
              <a:rPr lang="zh-CN" altLang="en-US" sz="2800" dirty="0" smtClean="0"/>
              <a:t> </a:t>
            </a:r>
            <a:r>
              <a:rPr lang="en-US" altLang="zh-CN" sz="2800" dirty="0" smtClean="0"/>
              <a:t>be</a:t>
            </a:r>
            <a:r>
              <a:rPr lang="zh-CN" altLang="en-US" sz="2800" dirty="0" smtClean="0"/>
              <a:t> </a:t>
            </a:r>
            <a:r>
              <a:rPr lang="en-US" altLang="zh-CN" sz="2800" dirty="0" smtClean="0"/>
              <a:t>consistent</a:t>
            </a:r>
            <a:endParaRPr lang="en-US" altLang="zh-CN" sz="2800" dirty="0" smtClean="0"/>
          </a:p>
          <a:p>
            <a:pPr marL="457200" indent="-457200">
              <a:buFont typeface="Arial" charset="0"/>
              <a:buChar char="•"/>
            </a:pPr>
            <a:r>
              <a:rPr lang="en-US" altLang="zh-CN" sz="2800" dirty="0" smtClean="0"/>
              <a:t>Lack</a:t>
            </a:r>
            <a:r>
              <a:rPr lang="zh-CN" altLang="en-US" sz="2800" dirty="0" smtClean="0"/>
              <a:t> </a:t>
            </a:r>
            <a:r>
              <a:rPr lang="en-US" altLang="zh-CN" sz="2800" dirty="0" smtClean="0"/>
              <a:t>documentation</a:t>
            </a:r>
            <a:endParaRPr lang="en-US" altLang="zh-CN" sz="28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4" y="2343642"/>
            <a:ext cx="4552463" cy="262613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941" y="2307552"/>
            <a:ext cx="4232343" cy="2662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563" y="2307552"/>
            <a:ext cx="4779992" cy="2662224"/>
          </a:xfrm>
          <a:prstGeom prst="rect">
            <a:avLst/>
          </a:prstGeom>
        </p:spPr>
      </p:pic>
    </p:spTree>
    <p:extLst>
      <p:ext uri="{BB962C8B-B14F-4D97-AF65-F5344CB8AC3E}">
        <p14:creationId xmlns:p14="http://schemas.microsoft.com/office/powerpoint/2010/main" val="148225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a:solidFill>
                  <a:srgbClr val="FFFFFF">
                    <a:alpha val="0"/>
                  </a:srgbClr>
                </a:solidFill>
              </a:rPr>
              <a:pPr/>
              <a:t>13</a:t>
            </a:fld>
            <a:endParaRPr lang="uk-UA">
              <a:solidFill>
                <a:srgbClr val="FFFFFF">
                  <a:alpha val="0"/>
                </a:srgbClr>
              </a:solidFill>
            </a:endParaRPr>
          </a:p>
        </p:txBody>
      </p:sp>
      <p:sp>
        <p:nvSpPr>
          <p:cNvPr id="3" name="Title 2"/>
          <p:cNvSpPr>
            <a:spLocks noGrp="1"/>
          </p:cNvSpPr>
          <p:nvPr>
            <p:ph type="title"/>
          </p:nvPr>
        </p:nvSpPr>
        <p:spPr>
          <a:xfrm>
            <a:off x="429444" y="1004408"/>
            <a:ext cx="5270316" cy="2756776"/>
          </a:xfrm>
        </p:spPr>
        <p:txBody>
          <a:bodyPr/>
          <a:lstStyle/>
          <a:p>
            <a:r>
              <a:rPr lang="en-US" altLang="zh-CN" dirty="0" smtClean="0">
                <a:solidFill>
                  <a:schemeClr val="bg1">
                    <a:lumMod val="75000"/>
                  </a:schemeClr>
                </a:solidFill>
              </a:rPr>
              <a:t>Xuan</a:t>
            </a:r>
            <a:r>
              <a:rPr lang="zh-CN" altLang="en-US" dirty="0" smtClean="0">
                <a:solidFill>
                  <a:schemeClr val="bg1">
                    <a:lumMod val="75000"/>
                  </a:schemeClr>
                </a:solidFill>
              </a:rPr>
              <a:t> </a:t>
            </a:r>
            <a:r>
              <a:rPr lang="en-US" altLang="zh-CN" dirty="0" smtClean="0">
                <a:solidFill>
                  <a:schemeClr val="bg1">
                    <a:lumMod val="75000"/>
                  </a:schemeClr>
                </a:solidFill>
              </a:rPr>
              <a:t>Gao</a:t>
            </a:r>
            <a:endParaRPr lang="en-US" dirty="0">
              <a:solidFill>
                <a:schemeClr val="bg1">
                  <a:lumMod val="75000"/>
                </a:schemeClr>
              </a:solidFill>
            </a:endParaRPr>
          </a:p>
        </p:txBody>
      </p:sp>
      <p:sp>
        <p:nvSpPr>
          <p:cNvPr id="5" name="Text Placeholder 4"/>
          <p:cNvSpPr>
            <a:spLocks noGrp="1"/>
          </p:cNvSpPr>
          <p:nvPr>
            <p:ph type="body" sz="quarter" idx="14"/>
          </p:nvPr>
        </p:nvSpPr>
        <p:spPr>
          <a:xfrm>
            <a:off x="429444" y="1220391"/>
            <a:ext cx="3275866" cy="757694"/>
          </a:xfrm>
        </p:spPr>
        <p:txBody>
          <a:bodyPr/>
          <a:lstStyle/>
          <a:p>
            <a:r>
              <a:rPr lang="en-US" altLang="zh-CN" sz="6600" dirty="0" smtClean="0">
                <a:ea typeface="Calibri" charset="0"/>
                <a:cs typeface="Calibri" charset="0"/>
              </a:rPr>
              <a:t>Thanks!</a:t>
            </a:r>
            <a:endParaRPr lang="en-US" sz="6600" dirty="0">
              <a:ea typeface="Calibri" charset="0"/>
              <a:cs typeface="Calibri" charset="0"/>
            </a:endParaRPr>
          </a:p>
          <a:p>
            <a:endParaRPr lang="en-US" sz="2400" b="0" dirty="0">
              <a:ea typeface="Calibri" charset="0"/>
              <a:cs typeface="Calibri" charset="0"/>
            </a:endParaRPr>
          </a:p>
          <a:p>
            <a:endParaRPr lang="en-US" sz="1050" dirty="0">
              <a:ea typeface="Calibri" charset="0"/>
              <a:cs typeface="Calibri" charset="0"/>
            </a:endParaRPr>
          </a:p>
          <a:p>
            <a:endParaRPr lang="en-US" sz="2400" dirty="0"/>
          </a:p>
        </p:txBody>
      </p:sp>
      <p:sp>
        <p:nvSpPr>
          <p:cNvPr id="9" name="Title 5"/>
          <p:cNvSpPr txBox="1">
            <a:spLocks/>
          </p:cNvSpPr>
          <p:nvPr/>
        </p:nvSpPr>
        <p:spPr>
          <a:xfrm>
            <a:off x="514352" y="669132"/>
            <a:ext cx="7200900" cy="110251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bg1"/>
                </a:solidFill>
                <a:latin typeface="+mj-lt"/>
                <a:ea typeface="+mj-ea"/>
                <a:cs typeface="+mj-cs"/>
              </a:defRPr>
            </a:lvl1pPr>
          </a:lstStyle>
          <a:p>
            <a:endParaRPr lang="en-US" sz="3600" dirty="0">
              <a:solidFill>
                <a:srgbClr val="5F5F5F"/>
              </a:solidFill>
            </a:endParaRPr>
          </a:p>
        </p:txBody>
      </p:sp>
      <p:sp>
        <p:nvSpPr>
          <p:cNvPr id="2" name="TextBox 1"/>
          <p:cNvSpPr txBox="1"/>
          <p:nvPr/>
        </p:nvSpPr>
        <p:spPr>
          <a:xfrm>
            <a:off x="-617517" y="641268"/>
            <a:ext cx="914400" cy="914400"/>
          </a:xfrm>
          <a:prstGeom prst="rect">
            <a:avLst/>
          </a:prstGeom>
          <a:noFill/>
        </p:spPr>
        <p:txBody>
          <a:bodyPr wrap="none" lIns="0" tIns="0" rIns="0" bIns="0" rtlCol="0">
            <a:noAutofit/>
          </a:bodyPr>
          <a:lstStyle/>
          <a:p>
            <a:pPr>
              <a:lnSpc>
                <a:spcPct val="90000"/>
              </a:lnSpc>
            </a:pPr>
            <a:endParaRPr lang="en-US" sz="1200" dirty="0">
              <a:solidFill>
                <a:srgbClr val="FFFFFF"/>
              </a:solidFill>
            </a:endParaRPr>
          </a:p>
        </p:txBody>
      </p:sp>
    </p:spTree>
    <p:extLst>
      <p:ext uri="{BB962C8B-B14F-4D97-AF65-F5344CB8AC3E}">
        <p14:creationId xmlns:p14="http://schemas.microsoft.com/office/powerpoint/2010/main" val="250904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smtClean="0"/>
              <a:t>Terrorism</a:t>
            </a:r>
            <a:r>
              <a:rPr lang="zh-CN" altLang="en-US" sz="3200" dirty="0" smtClean="0"/>
              <a:t> </a:t>
            </a:r>
            <a:r>
              <a:rPr lang="en-US" altLang="zh-CN" sz="3200" dirty="0" smtClean="0"/>
              <a:t>Visualization</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2</a:t>
            </a:fld>
            <a:endParaRPr lang="en-US" dirty="0"/>
          </a:p>
        </p:txBody>
      </p:sp>
      <p:sp>
        <p:nvSpPr>
          <p:cNvPr id="4" name="Text Placeholder 3"/>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99" y="669472"/>
            <a:ext cx="8302050" cy="4537301"/>
          </a:xfrm>
          <a:prstGeom prst="rect">
            <a:avLst/>
          </a:prstGeom>
        </p:spPr>
      </p:pic>
    </p:spTree>
    <p:extLst>
      <p:ext uri="{BB962C8B-B14F-4D97-AF65-F5344CB8AC3E}">
        <p14:creationId xmlns:p14="http://schemas.microsoft.com/office/powerpoint/2010/main" val="18320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752" y="600701"/>
            <a:ext cx="8347075" cy="364672"/>
          </a:xfrm>
        </p:spPr>
        <p:txBody>
          <a:bodyPr/>
          <a:lstStyle/>
          <a:p>
            <a:r>
              <a:rPr lang="en-US" altLang="zh-CN" sz="3200" dirty="0" smtClean="0"/>
              <a:t>Technologies</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3</a:t>
            </a:fld>
            <a:endParaRPr lang="en-US" dirty="0"/>
          </a:p>
        </p:txBody>
      </p:sp>
      <p:sp>
        <p:nvSpPr>
          <p:cNvPr id="5" name="Rectangle 4"/>
          <p:cNvSpPr/>
          <p:nvPr/>
        </p:nvSpPr>
        <p:spPr>
          <a:xfrm>
            <a:off x="398752" y="1463952"/>
            <a:ext cx="6820457" cy="2092881"/>
          </a:xfrm>
          <a:prstGeom prst="rect">
            <a:avLst/>
          </a:prstGeom>
        </p:spPr>
        <p:txBody>
          <a:bodyPr wrap="none">
            <a:spAutoFit/>
          </a:bodyPr>
          <a:lstStyle/>
          <a:p>
            <a:pPr marL="457200" indent="-457200">
              <a:buFont typeface="Arial" charset="0"/>
              <a:buChar char="•"/>
            </a:pPr>
            <a:r>
              <a:rPr lang="en-US" altLang="zh-CN" sz="2800" dirty="0" err="1" smtClean="0">
                <a:latin typeface="Calibri" panose="020F0502020204030204" pitchFamily="34" charset="0"/>
              </a:rPr>
              <a:t>Kaggle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Dataset:</a:t>
            </a:r>
            <a:r>
              <a:rPr lang="zh-CN" altLang="en-US" sz="2800" dirty="0" smtClean="0">
                <a:latin typeface="Calibri" panose="020F0502020204030204" pitchFamily="34" charset="0"/>
              </a:rPr>
              <a:t> </a:t>
            </a:r>
            <a:r>
              <a:rPr lang="en-US" sz="2800" dirty="0" smtClean="0"/>
              <a:t>Global </a:t>
            </a:r>
            <a:r>
              <a:rPr lang="en-US" sz="2800" dirty="0"/>
              <a:t>Terrorism </a:t>
            </a:r>
            <a:r>
              <a:rPr lang="en-US" sz="2800" dirty="0" smtClean="0"/>
              <a:t>Database</a:t>
            </a:r>
          </a:p>
          <a:p>
            <a:pPr marL="457200" indent="-457200" fontAlgn="base">
              <a:buFont typeface="Arial" charset="0"/>
              <a:buChar char="•"/>
            </a:pPr>
            <a:r>
              <a:rPr lang="en-US" altLang="zh-CN" sz="2800" dirty="0" smtClean="0"/>
              <a:t>Front-end:</a:t>
            </a:r>
            <a:r>
              <a:rPr lang="zh-CN" altLang="en-US" sz="2800" dirty="0" smtClean="0"/>
              <a:t> </a:t>
            </a:r>
            <a:r>
              <a:rPr lang="en-US" altLang="zh-CN" sz="2800" dirty="0"/>
              <a:t>Google</a:t>
            </a:r>
            <a:r>
              <a:rPr lang="zh-CN" altLang="en-US" sz="2800" dirty="0"/>
              <a:t> </a:t>
            </a:r>
            <a:r>
              <a:rPr lang="en-US" altLang="zh-CN" sz="2800" dirty="0"/>
              <a:t>Map</a:t>
            </a:r>
            <a:r>
              <a:rPr lang="zh-CN" altLang="en-US" sz="2800" dirty="0"/>
              <a:t> </a:t>
            </a:r>
            <a:r>
              <a:rPr lang="en-US" altLang="zh-CN" sz="2800" dirty="0" smtClean="0"/>
              <a:t>API</a:t>
            </a:r>
          </a:p>
          <a:p>
            <a:pPr marL="457200" indent="-457200" fontAlgn="base">
              <a:buFont typeface="Arial" charset="0"/>
              <a:buChar char="•"/>
            </a:pPr>
            <a:r>
              <a:rPr lang="en-US" altLang="zh-CN" sz="2800" dirty="0" smtClean="0"/>
              <a:t>Back-end:</a:t>
            </a:r>
            <a:r>
              <a:rPr lang="zh-CN" altLang="en-US" sz="2800" dirty="0" smtClean="0"/>
              <a:t> </a:t>
            </a:r>
            <a:r>
              <a:rPr lang="en-US" altLang="zh-CN" sz="2800" dirty="0" err="1"/>
              <a:t>N</a:t>
            </a:r>
            <a:r>
              <a:rPr lang="en-US" altLang="zh-CN" sz="2800" dirty="0" err="1" smtClean="0"/>
              <a:t>ode.js</a:t>
            </a:r>
            <a:endParaRPr lang="en-US" altLang="zh-CN" sz="2800" dirty="0" smtClean="0"/>
          </a:p>
          <a:p>
            <a:pPr marL="457200" indent="-457200" fontAlgn="base">
              <a:buFont typeface="Arial" charset="0"/>
              <a:buChar char="•"/>
            </a:pPr>
            <a:r>
              <a:rPr lang="en-US" altLang="zh-CN" sz="2800" dirty="0" smtClean="0"/>
              <a:t>Database:</a:t>
            </a:r>
            <a:r>
              <a:rPr lang="zh-CN" altLang="en-US" sz="2800" dirty="0" smtClean="0"/>
              <a:t> </a:t>
            </a:r>
            <a:r>
              <a:rPr lang="en-US" altLang="zh-CN" sz="2800" dirty="0" smtClean="0"/>
              <a:t>MySQL</a:t>
            </a:r>
            <a:endParaRPr lang="en-US" sz="2800" dirty="0"/>
          </a:p>
          <a:p>
            <a:r>
              <a:rPr lang="zh-CN" altLang="en-US" dirty="0" smtClean="0">
                <a:latin typeface="Calibri" panose="020F0502020204030204" pitchFamily="34" charset="0"/>
              </a:rPr>
              <a:t> </a:t>
            </a:r>
            <a:endParaRPr lang="en-US" dirty="0">
              <a:latin typeface="Calibri" panose="020F0502020204030204" pitchFamily="34" charset="0"/>
            </a:endParaRPr>
          </a:p>
        </p:txBody>
      </p:sp>
      <p:sp>
        <p:nvSpPr>
          <p:cNvPr id="4" name="Action Button: Forward or Next 3">
            <a:hlinkClick r:id="rId3" action="ppaction://hlinkfile" highlightClick="1"/>
          </p:cNvPr>
          <p:cNvSpPr/>
          <p:nvPr/>
        </p:nvSpPr>
        <p:spPr>
          <a:xfrm>
            <a:off x="542926" y="3871936"/>
            <a:ext cx="585787" cy="614363"/>
          </a:xfrm>
          <a:prstGeom prst="actionButtonForwardNex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7282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752" y="601440"/>
            <a:ext cx="8347075" cy="364672"/>
          </a:xfrm>
        </p:spPr>
        <p:txBody>
          <a:bodyPr/>
          <a:lstStyle/>
          <a:p>
            <a:r>
              <a:rPr lang="en-US" altLang="zh-CN" sz="3200" dirty="0" smtClean="0"/>
              <a:t>Architecture</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4</a:t>
            </a:fld>
            <a:endParaRPr lang="en-US" dirty="0"/>
          </a:p>
        </p:txBody>
      </p:sp>
      <p:sp>
        <p:nvSpPr>
          <p:cNvPr id="5" name="Rectangle 4"/>
          <p:cNvSpPr/>
          <p:nvPr/>
        </p:nvSpPr>
        <p:spPr>
          <a:xfrm>
            <a:off x="283433" y="1478239"/>
            <a:ext cx="8860567" cy="2523768"/>
          </a:xfrm>
          <a:prstGeom prst="rect">
            <a:avLst/>
          </a:prstGeom>
        </p:spPr>
        <p:txBody>
          <a:bodyPr wrap="none">
            <a:spAutoFit/>
          </a:bodyPr>
          <a:lstStyle/>
          <a:p>
            <a:pPr marL="457200" indent="-457200">
              <a:buFont typeface="Arial" charset="0"/>
              <a:buChar char="•"/>
            </a:pPr>
            <a:r>
              <a:rPr lang="en-US" altLang="zh-CN" sz="2800" dirty="0" smtClean="0">
                <a:latin typeface="Calibri" panose="020F0502020204030204" pitchFamily="34" charset="0"/>
              </a:rPr>
              <a:t>Year,</a:t>
            </a:r>
            <a:r>
              <a:rPr lang="zh-CN" altLang="en-US" sz="2800" dirty="0" smtClean="0">
                <a:latin typeface="Calibri" panose="020F0502020204030204" pitchFamily="34" charset="0"/>
              </a:rPr>
              <a:t> </a:t>
            </a:r>
            <a:r>
              <a:rPr lang="en-US" altLang="zh-CN" sz="2800" dirty="0" smtClean="0">
                <a:latin typeface="Calibri" panose="020F0502020204030204" pitchFamily="34" charset="0"/>
              </a:rPr>
              <a:t>Latitude,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Longitude</a:t>
            </a:r>
            <a:r>
              <a:rPr lang="zh-CN" altLang="en-US" sz="2800" dirty="0" smtClean="0">
                <a:latin typeface="Calibri" panose="020F0502020204030204" pitchFamily="34" charset="0"/>
              </a:rPr>
              <a:t> </a:t>
            </a:r>
            <a:r>
              <a:rPr lang="en-US" altLang="zh-CN" sz="2800" dirty="0">
                <a:latin typeface="Calibri" panose="020F0502020204030204" pitchFamily="34" charset="0"/>
              </a:rPr>
              <a:t>d</a:t>
            </a:r>
            <a:r>
              <a:rPr lang="en-US" altLang="zh-CN" sz="2800" dirty="0" smtClean="0">
                <a:latin typeface="Calibri" panose="020F0502020204030204" pitchFamily="34" charset="0"/>
              </a:rPr>
              <a:t>ata</a:t>
            </a:r>
            <a:r>
              <a:rPr lang="zh-CN" altLang="en-US" sz="2800" dirty="0" smtClean="0">
                <a:latin typeface="Calibri" panose="020F0502020204030204" pitchFamily="34" charset="0"/>
              </a:rPr>
              <a:t> </a:t>
            </a:r>
            <a:r>
              <a:rPr lang="en-US" altLang="zh-CN" sz="2800" dirty="0" smtClean="0">
                <a:latin typeface="Calibri" panose="020F0502020204030204" pitchFamily="34" charset="0"/>
              </a:rPr>
              <a:t>stored</a:t>
            </a:r>
            <a:r>
              <a:rPr lang="zh-CN" altLang="en-US" sz="2800" dirty="0" smtClean="0">
                <a:latin typeface="Calibri" panose="020F0502020204030204" pitchFamily="34" charset="0"/>
              </a:rPr>
              <a:t> </a:t>
            </a:r>
            <a:r>
              <a:rPr lang="en-US" altLang="zh-CN" sz="2800" dirty="0" smtClean="0">
                <a:latin typeface="Calibri" panose="020F0502020204030204" pitchFamily="34" charset="0"/>
              </a:rPr>
              <a:t>at</a:t>
            </a:r>
            <a:r>
              <a:rPr lang="zh-CN" altLang="en-US" sz="2800" dirty="0" smtClean="0">
                <a:latin typeface="Calibri" panose="020F0502020204030204" pitchFamily="34" charset="0"/>
              </a:rPr>
              <a:t> </a:t>
            </a:r>
            <a:r>
              <a:rPr lang="en-US" altLang="zh-CN" sz="2800" dirty="0" smtClean="0">
                <a:latin typeface="Calibri" panose="020F0502020204030204" pitchFamily="34" charset="0"/>
              </a:rPr>
              <a:t>MySQL</a:t>
            </a:r>
            <a:r>
              <a:rPr lang="zh-CN" altLang="en-US" sz="2800" dirty="0" smtClean="0">
                <a:latin typeface="Calibri" panose="020F0502020204030204" pitchFamily="34" charset="0"/>
              </a:rPr>
              <a:t> </a:t>
            </a:r>
            <a:r>
              <a:rPr lang="en-US" altLang="zh-CN" sz="2800" dirty="0" smtClean="0">
                <a:latin typeface="Calibri" panose="020F0502020204030204" pitchFamily="34" charset="0"/>
              </a:rPr>
              <a:t>database</a:t>
            </a:r>
          </a:p>
          <a:p>
            <a:pPr marL="457200" indent="-457200">
              <a:buFont typeface="Arial" charset="0"/>
              <a:buChar char="•"/>
            </a:pPr>
            <a:r>
              <a:rPr lang="en-US" altLang="zh-CN" sz="2800" dirty="0" smtClean="0">
                <a:latin typeface="Calibri" panose="020F0502020204030204" pitchFamily="34" charset="0"/>
              </a:rPr>
              <a:t>The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database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is</a:t>
            </a:r>
            <a:r>
              <a:rPr lang="zh-CN" altLang="en-US" sz="2800" dirty="0" smtClean="0">
                <a:latin typeface="Calibri" panose="020F0502020204030204" pitchFamily="34" charset="0"/>
              </a:rPr>
              <a:t> </a:t>
            </a:r>
            <a:r>
              <a:rPr lang="en-US" altLang="zh-CN" sz="2800" dirty="0" smtClean="0">
                <a:latin typeface="Calibri" panose="020F0502020204030204" pitchFamily="34" charset="0"/>
              </a:rPr>
              <a:t>deployed</a:t>
            </a:r>
            <a:r>
              <a:rPr lang="zh-CN" altLang="en-US" sz="2800" dirty="0" smtClean="0">
                <a:latin typeface="Calibri" panose="020F0502020204030204" pitchFamily="34" charset="0"/>
              </a:rPr>
              <a:t> </a:t>
            </a:r>
            <a:r>
              <a:rPr lang="en-US" altLang="zh-CN" sz="2800" dirty="0" smtClean="0">
                <a:latin typeface="Calibri" panose="020F0502020204030204" pitchFamily="34" charset="0"/>
              </a:rPr>
              <a:t>to</a:t>
            </a:r>
            <a:r>
              <a:rPr lang="zh-CN" altLang="en-US" sz="2800" dirty="0" smtClean="0">
                <a:latin typeface="Calibri" panose="020F0502020204030204" pitchFamily="34" charset="0"/>
              </a:rPr>
              <a:t> </a:t>
            </a:r>
            <a:r>
              <a:rPr lang="en-US" altLang="zh-CN" sz="2800" dirty="0" smtClean="0">
                <a:latin typeface="Calibri" panose="020F0502020204030204" pitchFamily="34" charset="0"/>
              </a:rPr>
              <a:t>the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Oracle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MySQL</a:t>
            </a:r>
            <a:r>
              <a:rPr lang="zh-CN" altLang="en-US" sz="2800" dirty="0" smtClean="0">
                <a:latin typeface="Calibri" panose="020F0502020204030204" pitchFamily="34" charset="0"/>
              </a:rPr>
              <a:t> </a:t>
            </a:r>
            <a:r>
              <a:rPr lang="en-US" altLang="zh-CN" sz="2800" dirty="0" smtClean="0">
                <a:latin typeface="Calibri" panose="020F0502020204030204" pitchFamily="34" charset="0"/>
              </a:rPr>
              <a:t>Cloud</a:t>
            </a:r>
          </a:p>
          <a:p>
            <a:pPr marL="457200" indent="-457200">
              <a:buFont typeface="Arial" charset="0"/>
              <a:buChar char="•"/>
            </a:pPr>
            <a:r>
              <a:rPr lang="en-US" altLang="zh-CN" sz="2800" dirty="0" smtClean="0">
                <a:latin typeface="Calibri" panose="020F0502020204030204" pitchFamily="34" charset="0"/>
              </a:rPr>
              <a:t>Front-end</a:t>
            </a:r>
            <a:r>
              <a:rPr lang="zh-CN" altLang="en-US" sz="2800" dirty="0" smtClean="0">
                <a:latin typeface="Calibri" panose="020F0502020204030204" pitchFamily="34" charset="0"/>
              </a:rPr>
              <a:t> </a:t>
            </a:r>
            <a:r>
              <a:rPr lang="en-US" altLang="zh-CN" sz="2800" dirty="0" smtClean="0">
                <a:latin typeface="Calibri" panose="020F0502020204030204" pitchFamily="34" charset="0"/>
              </a:rPr>
              <a:t>code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to</a:t>
            </a:r>
            <a:r>
              <a:rPr lang="zh-CN" altLang="en-US" sz="2800" dirty="0" smtClean="0">
                <a:latin typeface="Calibri" panose="020F0502020204030204" pitchFamily="34" charset="0"/>
              </a:rPr>
              <a:t> </a:t>
            </a:r>
            <a:r>
              <a:rPr lang="en-US" altLang="zh-CN" sz="2800" dirty="0" smtClean="0">
                <a:latin typeface="Calibri" panose="020F0502020204030204" pitchFamily="34" charset="0"/>
              </a:rPr>
              <a:t>use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Google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Map</a:t>
            </a:r>
            <a:r>
              <a:rPr lang="zh-CN" altLang="en-US" sz="2800" dirty="0" smtClean="0">
                <a:latin typeface="Calibri" panose="020F0502020204030204" pitchFamily="34" charset="0"/>
              </a:rPr>
              <a:t> </a:t>
            </a:r>
            <a:r>
              <a:rPr lang="en-US" altLang="zh-CN" sz="2800" dirty="0" smtClean="0">
                <a:latin typeface="Calibri" panose="020F0502020204030204" pitchFamily="34" charset="0"/>
              </a:rPr>
              <a:t>API</a:t>
            </a:r>
          </a:p>
          <a:p>
            <a:pPr marL="457200" indent="-457200">
              <a:buFont typeface="Arial" charset="0"/>
              <a:buChar char="•"/>
            </a:pPr>
            <a:r>
              <a:rPr lang="en-US" altLang="zh-CN" sz="2800" dirty="0" smtClean="0">
                <a:latin typeface="Calibri" panose="020F0502020204030204" pitchFamily="34" charset="0"/>
              </a:rPr>
              <a:t>Back-end</a:t>
            </a:r>
            <a:r>
              <a:rPr lang="zh-CN" altLang="en-US" sz="2800" dirty="0" smtClean="0">
                <a:latin typeface="Calibri" panose="020F0502020204030204" pitchFamily="34" charset="0"/>
              </a:rPr>
              <a:t> </a:t>
            </a:r>
            <a:r>
              <a:rPr lang="en-US" altLang="zh-CN" sz="2800" dirty="0" smtClean="0">
                <a:latin typeface="Calibri" panose="020F0502020204030204" pitchFamily="34" charset="0"/>
              </a:rPr>
              <a:t>code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to</a:t>
            </a:r>
            <a:r>
              <a:rPr lang="zh-CN" altLang="en-US" sz="2800" dirty="0" smtClean="0">
                <a:latin typeface="Calibri" panose="020F0502020204030204" pitchFamily="34" charset="0"/>
              </a:rPr>
              <a:t> </a:t>
            </a:r>
            <a:r>
              <a:rPr lang="en-US" altLang="zh-CN" sz="2800" dirty="0" smtClean="0">
                <a:latin typeface="Calibri" panose="020F0502020204030204" pitchFamily="34" charset="0"/>
              </a:rPr>
              <a:t>get</a:t>
            </a:r>
            <a:r>
              <a:rPr lang="zh-CN" altLang="en-US" sz="2800" dirty="0" smtClean="0">
                <a:latin typeface="Calibri" panose="020F0502020204030204" pitchFamily="34" charset="0"/>
              </a:rPr>
              <a:t> </a:t>
            </a:r>
            <a:r>
              <a:rPr lang="en-US" altLang="zh-CN" sz="2800" dirty="0" smtClean="0">
                <a:latin typeface="Calibri" panose="020F0502020204030204" pitchFamily="34" charset="0"/>
              </a:rPr>
              <a:t>data</a:t>
            </a:r>
            <a:r>
              <a:rPr lang="zh-CN" altLang="en-US" sz="2800" dirty="0" smtClean="0">
                <a:latin typeface="Calibri" panose="020F0502020204030204" pitchFamily="34" charset="0"/>
              </a:rPr>
              <a:t> </a:t>
            </a:r>
            <a:r>
              <a:rPr lang="en-US" altLang="zh-CN" sz="2800" dirty="0" smtClean="0">
                <a:latin typeface="Calibri" panose="020F0502020204030204" pitchFamily="34" charset="0"/>
              </a:rPr>
              <a:t>from</a:t>
            </a:r>
            <a:r>
              <a:rPr lang="zh-CN" altLang="en-US" sz="2800" dirty="0" smtClean="0">
                <a:latin typeface="Calibri" panose="020F0502020204030204" pitchFamily="34" charset="0"/>
              </a:rPr>
              <a:t> </a:t>
            </a:r>
            <a:r>
              <a:rPr lang="en-US" altLang="zh-CN" sz="2800" dirty="0" smtClean="0">
                <a:latin typeface="Calibri" panose="020F0502020204030204" pitchFamily="34" charset="0"/>
              </a:rPr>
              <a:t>database</a:t>
            </a:r>
            <a:endParaRPr lang="en-US" sz="2800" dirty="0" smtClean="0">
              <a:latin typeface="Calibri" panose="020F0502020204030204" pitchFamily="34" charset="0"/>
            </a:endParaRPr>
          </a:p>
          <a:p>
            <a:pPr marL="457200" indent="-457200">
              <a:buFont typeface="Arial" charset="0"/>
              <a:buChar char="•"/>
            </a:pPr>
            <a:r>
              <a:rPr lang="en-US" altLang="zh-CN" sz="2800" dirty="0" smtClean="0">
                <a:latin typeface="Calibri" panose="020F0502020204030204" pitchFamily="34" charset="0"/>
              </a:rPr>
              <a:t>The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web</a:t>
            </a:r>
            <a:r>
              <a:rPr lang="zh-CN" altLang="en-US" sz="2800" dirty="0" smtClean="0">
                <a:latin typeface="Calibri" panose="020F0502020204030204" pitchFamily="34" charset="0"/>
              </a:rPr>
              <a:t> </a:t>
            </a:r>
            <a:r>
              <a:rPr lang="en-US" altLang="zh-CN" sz="2800" dirty="0" smtClean="0">
                <a:latin typeface="Calibri" panose="020F0502020204030204" pitchFamily="34" charset="0"/>
              </a:rPr>
              <a:t>app</a:t>
            </a:r>
            <a:r>
              <a:rPr lang="zh-CN" altLang="en-US" sz="2800" dirty="0" smtClean="0">
                <a:latin typeface="Calibri" panose="020F0502020204030204" pitchFamily="34" charset="0"/>
              </a:rPr>
              <a:t> </a:t>
            </a:r>
            <a:r>
              <a:rPr lang="en-US" altLang="zh-CN" sz="2800" dirty="0" smtClean="0">
                <a:latin typeface="Calibri" panose="020F0502020204030204" pitchFamily="34" charset="0"/>
              </a:rPr>
              <a:t>is</a:t>
            </a:r>
            <a:r>
              <a:rPr lang="zh-CN" altLang="en-US" sz="2800" dirty="0" smtClean="0">
                <a:latin typeface="Calibri" panose="020F0502020204030204" pitchFamily="34" charset="0"/>
              </a:rPr>
              <a:t> </a:t>
            </a:r>
            <a:r>
              <a:rPr lang="en-US" altLang="zh-CN" sz="2800" dirty="0" smtClean="0">
                <a:latin typeface="Calibri" panose="020F0502020204030204" pitchFamily="34" charset="0"/>
              </a:rPr>
              <a:t>deployed</a:t>
            </a:r>
            <a:r>
              <a:rPr lang="zh-CN" altLang="en-US" sz="2800" dirty="0" smtClean="0">
                <a:latin typeface="Calibri" panose="020F0502020204030204" pitchFamily="34" charset="0"/>
              </a:rPr>
              <a:t> </a:t>
            </a:r>
            <a:r>
              <a:rPr lang="en-US" altLang="zh-CN" sz="2800" dirty="0" smtClean="0">
                <a:latin typeface="Calibri" panose="020F0502020204030204" pitchFamily="34" charset="0"/>
              </a:rPr>
              <a:t>to</a:t>
            </a:r>
            <a:r>
              <a:rPr lang="zh-CN" altLang="en-US" sz="2800" dirty="0" smtClean="0">
                <a:latin typeface="Calibri" panose="020F0502020204030204" pitchFamily="34" charset="0"/>
              </a:rPr>
              <a:t> </a:t>
            </a:r>
            <a:r>
              <a:rPr lang="en-US" altLang="zh-CN" sz="2800" dirty="0" smtClean="0">
                <a:latin typeface="Calibri" panose="020F0502020204030204" pitchFamily="34" charset="0"/>
              </a:rPr>
              <a:t>the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Oracle</a:t>
            </a:r>
            <a:r>
              <a:rPr lang="zh-CN" altLang="en-US" sz="2800" dirty="0" smtClean="0">
                <a:latin typeface="Calibri" panose="020F0502020204030204" pitchFamily="34" charset="0"/>
              </a:rPr>
              <a:t> </a:t>
            </a:r>
            <a:r>
              <a:rPr lang="en-US" altLang="zh-CN" sz="2800" dirty="0" smtClean="0">
                <a:latin typeface="Calibri" panose="020F0502020204030204" pitchFamily="34" charset="0"/>
              </a:rPr>
              <a:t>Application</a:t>
            </a:r>
            <a:r>
              <a:rPr lang="zh-CN" altLang="en-US" sz="2800" dirty="0" smtClean="0">
                <a:latin typeface="Calibri" panose="020F0502020204030204" pitchFamily="34" charset="0"/>
              </a:rPr>
              <a:t> </a:t>
            </a:r>
            <a:r>
              <a:rPr lang="en-US" altLang="zh-CN" sz="2800" dirty="0" smtClean="0">
                <a:latin typeface="Calibri" panose="020F0502020204030204" pitchFamily="34" charset="0"/>
              </a:rPr>
              <a:t>Cloud</a:t>
            </a:r>
            <a:endParaRPr lang="en-US" sz="2800" dirty="0"/>
          </a:p>
          <a:p>
            <a:r>
              <a:rPr lang="zh-CN" altLang="en-US" dirty="0" smtClean="0">
                <a:latin typeface="Calibri" panose="020F0502020204030204" pitchFamily="34" charset="0"/>
              </a:rPr>
              <a:t> </a:t>
            </a:r>
            <a:endParaRPr lang="en-US" dirty="0">
              <a:latin typeface="Calibri" panose="020F0502020204030204" pitchFamily="34" charset="0"/>
            </a:endParaRPr>
          </a:p>
        </p:txBody>
      </p:sp>
    </p:spTree>
    <p:extLst>
      <p:ext uri="{BB962C8B-B14F-4D97-AF65-F5344CB8AC3E}">
        <p14:creationId xmlns:p14="http://schemas.microsoft.com/office/powerpoint/2010/main" val="101110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smtClean="0"/>
              <a:t>PaaS</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5</a:t>
            </a:fld>
            <a:endParaRPr lang="en-US" dirty="0"/>
          </a:p>
        </p:txBody>
      </p:sp>
      <p:sp>
        <p:nvSpPr>
          <p:cNvPr id="4" name="Text Placeholder 3"/>
          <p:cNvSpPr>
            <a:spLocks noGrp="1"/>
          </p:cNvSpPr>
          <p:nvPr>
            <p:ph type="body" sz="quarter" idx="13"/>
          </p:nvPr>
        </p:nvSpPr>
        <p:spPr/>
        <p:txBody>
          <a:bodyPr/>
          <a:lstStyle/>
          <a:p>
            <a:endParaRPr lang="en-US"/>
          </a:p>
        </p:txBody>
      </p:sp>
      <p:sp>
        <p:nvSpPr>
          <p:cNvPr id="5" name="Rectangle 4"/>
          <p:cNvSpPr/>
          <p:nvPr/>
        </p:nvSpPr>
        <p:spPr>
          <a:xfrm>
            <a:off x="398752" y="1307625"/>
            <a:ext cx="8346286" cy="646331"/>
          </a:xfrm>
          <a:prstGeom prst="rect">
            <a:avLst/>
          </a:prstGeom>
        </p:spPr>
        <p:txBody>
          <a:bodyPr wrap="square">
            <a:spAutoFit/>
          </a:bodyPr>
          <a:lstStyle/>
          <a:p>
            <a:r>
              <a:rPr lang="en-US" altLang="zh-CN" dirty="0" smtClean="0">
                <a:solidFill>
                  <a:srgbClr val="444444"/>
                </a:solidFill>
                <a:latin typeface="Open Sans Condensed" charset="0"/>
              </a:rPr>
              <a:t>Oracle</a:t>
            </a:r>
            <a:r>
              <a:rPr lang="zh-CN" altLang="en-US" dirty="0" smtClean="0">
                <a:solidFill>
                  <a:srgbClr val="444444"/>
                </a:solidFill>
                <a:latin typeface="Open Sans Condensed" charset="0"/>
              </a:rPr>
              <a:t> </a:t>
            </a:r>
            <a:r>
              <a:rPr lang="en-US" altLang="zh-CN" dirty="0" smtClean="0">
                <a:solidFill>
                  <a:srgbClr val="444444"/>
                </a:solidFill>
                <a:latin typeface="Open Sans Condensed" charset="0"/>
              </a:rPr>
              <a:t>Application</a:t>
            </a:r>
            <a:r>
              <a:rPr lang="zh-CN" altLang="en-US" dirty="0" smtClean="0">
                <a:solidFill>
                  <a:srgbClr val="444444"/>
                </a:solidFill>
                <a:latin typeface="Open Sans Condensed" charset="0"/>
              </a:rPr>
              <a:t> </a:t>
            </a:r>
            <a:r>
              <a:rPr lang="en-US" altLang="zh-CN" dirty="0" smtClean="0">
                <a:solidFill>
                  <a:srgbClr val="444444"/>
                </a:solidFill>
                <a:latin typeface="Open Sans Condensed" charset="0"/>
              </a:rPr>
              <a:t>Container</a:t>
            </a:r>
            <a:r>
              <a:rPr lang="zh-CN" altLang="en-US" dirty="0" smtClean="0">
                <a:solidFill>
                  <a:srgbClr val="444444"/>
                </a:solidFill>
                <a:latin typeface="Open Sans Condensed" charset="0"/>
              </a:rPr>
              <a:t> </a:t>
            </a:r>
            <a:r>
              <a:rPr lang="en-US" altLang="zh-CN" dirty="0" smtClean="0">
                <a:solidFill>
                  <a:srgbClr val="444444"/>
                </a:solidFill>
                <a:latin typeface="Open Sans Condensed" charset="0"/>
              </a:rPr>
              <a:t>Cloud</a:t>
            </a:r>
          </a:p>
          <a:p>
            <a:r>
              <a:rPr lang="en-US" altLang="zh-CN" dirty="0" smtClean="0">
                <a:solidFill>
                  <a:srgbClr val="444444"/>
                </a:solidFill>
                <a:latin typeface="Open Sans Condensed" charset="0"/>
              </a:rPr>
              <a:t>Oracle</a:t>
            </a:r>
            <a:r>
              <a:rPr lang="zh-CN" altLang="en-US" dirty="0" smtClean="0">
                <a:solidFill>
                  <a:srgbClr val="444444"/>
                </a:solidFill>
                <a:latin typeface="Open Sans Condensed" charset="0"/>
              </a:rPr>
              <a:t> </a:t>
            </a:r>
            <a:r>
              <a:rPr lang="en-US" altLang="zh-CN" dirty="0" smtClean="0">
                <a:solidFill>
                  <a:srgbClr val="444444"/>
                </a:solidFill>
                <a:latin typeface="Open Sans Condensed" charset="0"/>
              </a:rPr>
              <a:t>MySQL</a:t>
            </a:r>
            <a:r>
              <a:rPr lang="zh-CN" altLang="en-US" dirty="0" smtClean="0">
                <a:solidFill>
                  <a:srgbClr val="444444"/>
                </a:solidFill>
                <a:latin typeface="Open Sans Condensed" charset="0"/>
              </a:rPr>
              <a:t> </a:t>
            </a:r>
            <a:r>
              <a:rPr lang="en-US" altLang="zh-CN" dirty="0" smtClean="0">
                <a:solidFill>
                  <a:srgbClr val="444444"/>
                </a:solidFill>
                <a:latin typeface="Open Sans Condensed" charset="0"/>
              </a:rPr>
              <a:t>Cloud</a:t>
            </a:r>
            <a:r>
              <a:rPr lang="zh-CN" altLang="en-US" dirty="0" smtClean="0">
                <a:solidFill>
                  <a:srgbClr val="444444"/>
                </a:solidFill>
                <a:latin typeface="Open Sans Condensed" charset="0"/>
              </a:rPr>
              <a:t> </a:t>
            </a:r>
            <a:r>
              <a:rPr lang="en-US" altLang="zh-CN" dirty="0" smtClean="0">
                <a:solidFill>
                  <a:srgbClr val="444444"/>
                </a:solidFill>
                <a:latin typeface="Open Sans Condensed" charset="0"/>
              </a:rPr>
              <a:t>Service</a:t>
            </a:r>
            <a:endParaRPr lang="en-US" dirty="0">
              <a:solidFill>
                <a:srgbClr val="444444"/>
              </a:solidFill>
              <a:latin typeface="Open Sans Condensed"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70" y="669472"/>
            <a:ext cx="8629650" cy="3959678"/>
          </a:xfrm>
          <a:prstGeom prst="rect">
            <a:avLst/>
          </a:prstGeom>
        </p:spPr>
      </p:pic>
      <p:sp>
        <p:nvSpPr>
          <p:cNvPr id="7" name="Smiley Face 6"/>
          <p:cNvSpPr/>
          <p:nvPr/>
        </p:nvSpPr>
        <p:spPr>
          <a:xfrm>
            <a:off x="2014538" y="2800350"/>
            <a:ext cx="300037" cy="314325"/>
          </a:xfrm>
          <a:prstGeom prst="smileyFace">
            <a:avLst/>
          </a:prstGeom>
          <a:solidFill>
            <a:schemeClr val="accent5"/>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n w="0"/>
              <a:solidFill>
                <a:schemeClr val="accent1"/>
              </a:solidFill>
              <a:effectLst>
                <a:outerShdw blurRad="38100" dist="25400" dir="5400000" algn="ctr" rotWithShape="0">
                  <a:srgbClr val="6E747A">
                    <a:alpha val="43000"/>
                  </a:srgbClr>
                </a:outerShdw>
              </a:effectLst>
            </a:endParaRPr>
          </a:p>
        </p:txBody>
      </p:sp>
      <p:sp>
        <p:nvSpPr>
          <p:cNvPr id="8" name="Smiley Face 7"/>
          <p:cNvSpPr/>
          <p:nvPr/>
        </p:nvSpPr>
        <p:spPr>
          <a:xfrm>
            <a:off x="4271858" y="2828925"/>
            <a:ext cx="300037" cy="314325"/>
          </a:xfrm>
          <a:prstGeom prst="smileyFace">
            <a:avLst/>
          </a:prstGeom>
          <a:solidFill>
            <a:schemeClr val="accent5"/>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2484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smtClean="0"/>
              <a:t>PaaS</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6</a:t>
            </a:fld>
            <a:endParaRPr lang="en-US" dirty="0"/>
          </a:p>
        </p:txBody>
      </p:sp>
      <p:sp>
        <p:nvSpPr>
          <p:cNvPr id="4" name="Text Placeholder 3"/>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536870"/>
            <a:ext cx="6657194" cy="4167705"/>
          </a:xfrm>
          <a:prstGeom prst="rect">
            <a:avLst/>
          </a:prstGeom>
        </p:spPr>
      </p:pic>
    </p:spTree>
    <p:extLst>
      <p:ext uri="{BB962C8B-B14F-4D97-AF65-F5344CB8AC3E}">
        <p14:creationId xmlns:p14="http://schemas.microsoft.com/office/powerpoint/2010/main" val="130903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smtClean="0"/>
              <a:t>PaaS</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7</a:t>
            </a:fld>
            <a:endParaRPr lang="en-US" dirty="0"/>
          </a:p>
        </p:txBody>
      </p:sp>
      <p:sp>
        <p:nvSpPr>
          <p:cNvPr id="4" name="Text Placeholder 3"/>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10" y="749785"/>
            <a:ext cx="8822982" cy="3185656"/>
          </a:xfrm>
          <a:prstGeom prst="rect">
            <a:avLst/>
          </a:prstGeom>
        </p:spPr>
      </p:pic>
      <p:sp>
        <p:nvSpPr>
          <p:cNvPr id="6" name="TextBox 5"/>
          <p:cNvSpPr txBox="1"/>
          <p:nvPr/>
        </p:nvSpPr>
        <p:spPr>
          <a:xfrm>
            <a:off x="2971800" y="4400550"/>
            <a:ext cx="914400" cy="914400"/>
          </a:xfrm>
          <a:prstGeom prst="rect">
            <a:avLst/>
          </a:prstGeom>
          <a:noFill/>
        </p:spPr>
        <p:txBody>
          <a:bodyPr wrap="none" lIns="0" tIns="0" rIns="0" bIns="0" rtlCol="0">
            <a:noAutofit/>
          </a:bodyPr>
          <a:lstStyle/>
          <a:p>
            <a:pPr algn="ctr" defTabSz="913793">
              <a:lnSpc>
                <a:spcPct val="90000"/>
              </a:lnSpc>
            </a:pPr>
            <a:endParaRPr lang="en-US" sz="3199" dirty="0">
              <a:solidFill>
                <a:schemeClr val="tx1">
                  <a:lumMod val="75000"/>
                </a:schemeClr>
              </a:solidFill>
            </a:endParaRPr>
          </a:p>
        </p:txBody>
      </p:sp>
      <p:sp>
        <p:nvSpPr>
          <p:cNvPr id="7" name="Rectangle 6"/>
          <p:cNvSpPr/>
          <p:nvPr/>
        </p:nvSpPr>
        <p:spPr>
          <a:xfrm>
            <a:off x="514351" y="4090477"/>
            <a:ext cx="8115300" cy="369332"/>
          </a:xfrm>
          <a:prstGeom prst="rect">
            <a:avLst/>
          </a:prstGeom>
        </p:spPr>
        <p:txBody>
          <a:bodyPr wrap="square">
            <a:spAutoFit/>
          </a:bodyPr>
          <a:lstStyle/>
          <a:p>
            <a:r>
              <a:rPr lang="en-US" dirty="0">
                <a:solidFill>
                  <a:schemeClr val="accent1"/>
                </a:solidFill>
                <a:latin typeface="Helvetica Neue" charset="0"/>
                <a:hlinkClick r:id="rId4"/>
              </a:rPr>
              <a:t>https://terrorismviz-gse00014842.uscom-east-1.oraclecloud.com/</a:t>
            </a:r>
            <a:endParaRPr lang="en-US" dirty="0">
              <a:solidFill>
                <a:schemeClr val="accent1"/>
              </a:solidFill>
              <a:effectLst/>
              <a:latin typeface="Helvetica Neue" charset="0"/>
            </a:endParaRPr>
          </a:p>
        </p:txBody>
      </p:sp>
    </p:spTree>
    <p:extLst>
      <p:ext uri="{BB962C8B-B14F-4D97-AF65-F5344CB8AC3E}">
        <p14:creationId xmlns:p14="http://schemas.microsoft.com/office/powerpoint/2010/main" val="27540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65" y="665636"/>
            <a:ext cx="8347075" cy="364672"/>
          </a:xfrm>
        </p:spPr>
        <p:txBody>
          <a:bodyPr/>
          <a:lstStyle/>
          <a:p>
            <a:r>
              <a:rPr lang="en-US" altLang="zh-CN" sz="3200" dirty="0" smtClean="0"/>
              <a:t>IaaS</a:t>
            </a:r>
            <a:r>
              <a:rPr lang="zh-CN" altLang="en-US" sz="3200" dirty="0" smtClean="0"/>
              <a:t> </a:t>
            </a:r>
            <a:r>
              <a:rPr lang="en-US" altLang="zh-CN" sz="3200" dirty="0" smtClean="0"/>
              <a:t>-</a:t>
            </a:r>
            <a:r>
              <a:rPr lang="zh-CN" altLang="en-US" sz="3200" dirty="0" smtClean="0"/>
              <a:t> </a:t>
            </a:r>
            <a:r>
              <a:rPr lang="en-US" altLang="zh-CN" sz="3200" dirty="0" smtClean="0"/>
              <a:t>Oracle</a:t>
            </a:r>
            <a:r>
              <a:rPr lang="zh-CN" altLang="en-US" sz="3200" dirty="0" smtClean="0"/>
              <a:t> </a:t>
            </a:r>
            <a:r>
              <a:rPr lang="en-US" altLang="zh-CN" sz="3200" dirty="0" smtClean="0"/>
              <a:t>Compute</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8</a:t>
            </a:fld>
            <a:endParaRPr lang="en-US" dirty="0"/>
          </a:p>
        </p:txBody>
      </p:sp>
      <p:sp>
        <p:nvSpPr>
          <p:cNvPr id="5" name="Rectangle 4"/>
          <p:cNvSpPr/>
          <p:nvPr/>
        </p:nvSpPr>
        <p:spPr>
          <a:xfrm>
            <a:off x="398965" y="1361195"/>
            <a:ext cx="8520749" cy="1815882"/>
          </a:xfrm>
          <a:prstGeom prst="rect">
            <a:avLst/>
          </a:prstGeom>
        </p:spPr>
        <p:txBody>
          <a:bodyPr wrap="square">
            <a:spAutoFit/>
          </a:bodyPr>
          <a:lstStyle/>
          <a:p>
            <a:pPr marL="457200" indent="-457200">
              <a:buFont typeface="Arial" charset="0"/>
              <a:buChar char="•"/>
            </a:pPr>
            <a:r>
              <a:rPr lang="en-US" altLang="zh-CN" sz="2800" dirty="0" smtClean="0"/>
              <a:t>Create</a:t>
            </a:r>
            <a:r>
              <a:rPr lang="zh-CN" altLang="en-US" sz="2800" dirty="0" smtClean="0"/>
              <a:t> </a:t>
            </a:r>
            <a:r>
              <a:rPr lang="en-US" altLang="zh-CN" sz="2800" dirty="0" smtClean="0"/>
              <a:t>Compute</a:t>
            </a:r>
            <a:r>
              <a:rPr lang="zh-CN" altLang="en-US" sz="2800" dirty="0" smtClean="0"/>
              <a:t> </a:t>
            </a:r>
            <a:r>
              <a:rPr lang="en-US" altLang="zh-CN" sz="2800" dirty="0" smtClean="0"/>
              <a:t>instance</a:t>
            </a:r>
          </a:p>
          <a:p>
            <a:pPr marL="457200" indent="-457200">
              <a:buFont typeface="Arial" charset="0"/>
              <a:buChar char="•"/>
            </a:pPr>
            <a:endParaRPr lang="en-US" altLang="zh-CN" sz="2800" dirty="0" smtClean="0"/>
          </a:p>
          <a:p>
            <a:pPr marL="457200" indent="-457200">
              <a:buFont typeface="Arial" charset="0"/>
              <a:buChar char="•"/>
            </a:pPr>
            <a:r>
              <a:rPr lang="en-US" altLang="zh-CN" sz="2800" dirty="0" smtClean="0"/>
              <a:t>Update</a:t>
            </a:r>
            <a:r>
              <a:rPr lang="zh-CN" altLang="en-US" sz="2800" dirty="0" smtClean="0"/>
              <a:t> </a:t>
            </a:r>
            <a:r>
              <a:rPr lang="en-US" altLang="zh-CN" sz="2800" dirty="0" smtClean="0"/>
              <a:t>security</a:t>
            </a:r>
            <a:r>
              <a:rPr lang="zh-CN" altLang="en-US" sz="2800" dirty="0" smtClean="0"/>
              <a:t> </a:t>
            </a:r>
            <a:r>
              <a:rPr lang="en-US" altLang="zh-CN" sz="2800" dirty="0" smtClean="0"/>
              <a:t>list,</a:t>
            </a:r>
            <a:r>
              <a:rPr lang="zh-CN" altLang="en-US" sz="2800" dirty="0" smtClean="0"/>
              <a:t> </a:t>
            </a:r>
            <a:r>
              <a:rPr lang="en-US" altLang="zh-CN" sz="2800" dirty="0" smtClean="0"/>
              <a:t>open</a:t>
            </a:r>
            <a:r>
              <a:rPr lang="zh-CN" altLang="en-US" sz="2800" dirty="0" smtClean="0"/>
              <a:t> </a:t>
            </a:r>
            <a:r>
              <a:rPr lang="en-US" altLang="zh-CN" sz="2800" dirty="0" smtClean="0"/>
              <a:t>to</a:t>
            </a:r>
            <a:r>
              <a:rPr lang="zh-CN" altLang="en-US" sz="2800" dirty="0" smtClean="0"/>
              <a:t> </a:t>
            </a:r>
            <a:r>
              <a:rPr lang="en-US" altLang="zh-CN" sz="2800" dirty="0" smtClean="0"/>
              <a:t>all</a:t>
            </a:r>
            <a:r>
              <a:rPr lang="zh-CN" altLang="en-US" sz="2800" dirty="0" smtClean="0"/>
              <a:t> </a:t>
            </a:r>
            <a:r>
              <a:rPr lang="en-US" altLang="zh-CN" sz="2800" dirty="0" smtClean="0"/>
              <a:t>protocols</a:t>
            </a:r>
          </a:p>
          <a:p>
            <a:pPr marL="457200" indent="-457200">
              <a:buFont typeface="Arial" charset="0"/>
              <a:buChar char="•"/>
            </a:pPr>
            <a:endParaRPr lang="en-US" altLang="zh-CN" sz="2800" dirty="0"/>
          </a:p>
        </p:txBody>
      </p:sp>
    </p:spTree>
    <p:extLst>
      <p:ext uri="{BB962C8B-B14F-4D97-AF65-F5344CB8AC3E}">
        <p14:creationId xmlns:p14="http://schemas.microsoft.com/office/powerpoint/2010/main" val="40968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smtClean="0"/>
              <a:t>IaaS</a:t>
            </a:r>
            <a:endParaRPr lang="en-US" sz="3200" dirty="0"/>
          </a:p>
        </p:txBody>
      </p:sp>
      <p:sp>
        <p:nvSpPr>
          <p:cNvPr id="3" name="Slide Number Placeholder 2"/>
          <p:cNvSpPr>
            <a:spLocks noGrp="1"/>
          </p:cNvSpPr>
          <p:nvPr>
            <p:ph type="sldNum" sz="quarter" idx="4"/>
          </p:nvPr>
        </p:nvSpPr>
        <p:spPr/>
        <p:txBody>
          <a:bodyPr/>
          <a:lstStyle/>
          <a:p>
            <a:fld id="{C51EAA63-D034-42AE-91FA-B13B9518C7BE}" type="slidenum">
              <a:rPr lang="en-US" smtClean="0"/>
              <a:pPr/>
              <a:t>9</a:t>
            </a:fld>
            <a:endParaRPr lang="en-US" dirty="0"/>
          </a:p>
        </p:txBody>
      </p:sp>
      <p:sp>
        <p:nvSpPr>
          <p:cNvPr id="4" name="Text Placeholder 3"/>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53" y="669472"/>
            <a:ext cx="7900019" cy="3971629"/>
          </a:xfrm>
          <a:prstGeom prst="rect">
            <a:avLst/>
          </a:prstGeom>
        </p:spPr>
      </p:pic>
      <p:sp>
        <p:nvSpPr>
          <p:cNvPr id="6" name="Oval 5"/>
          <p:cNvSpPr/>
          <p:nvPr/>
        </p:nvSpPr>
        <p:spPr>
          <a:xfrm>
            <a:off x="2457450" y="4029075"/>
            <a:ext cx="1671638" cy="314325"/>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42907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ctr" defTabSz="913793">
          <a:lnSpc>
            <a:spcPct val="90000"/>
          </a:lnSpc>
          <a:defRPr sz="3199" dirty="0">
            <a:solidFill>
              <a:schemeClr val="tx1">
                <a:lumMod val="75000"/>
              </a:schemeClr>
            </a:solidFill>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16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3.xml><?xml version="1.0" encoding="utf-8"?>
<a:theme xmlns:a="http://schemas.openxmlformats.org/drawingml/2006/main" name="17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ctr" defTabSz="913793">
          <a:lnSpc>
            <a:spcPct val="90000"/>
          </a:lnSpc>
          <a:defRPr sz="3199" dirty="0">
            <a:solidFill>
              <a:schemeClr val="tx1">
                <a:lumMod val="75000"/>
              </a:schemeClr>
            </a:solidFill>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4.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77120</TotalTime>
  <Words>389</Words>
  <Application>Microsoft Macintosh PowerPoint</Application>
  <PresentationFormat>On-screen Show (16:9)</PresentationFormat>
  <Paragraphs>86</Paragraphs>
  <Slides>13</Slides>
  <Notes>11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Calibri</vt:lpstr>
      <vt:lpstr>Helvetica Neue</vt:lpstr>
      <vt:lpstr>Mangal</vt:lpstr>
      <vt:lpstr>ＭＳ Ｐゴシック</vt:lpstr>
      <vt:lpstr>Open Sans Condensed</vt:lpstr>
      <vt:lpstr>宋体</vt:lpstr>
      <vt:lpstr>Arial</vt:lpstr>
      <vt:lpstr>15_Oracle_16x9_2014_521</vt:lpstr>
      <vt:lpstr>16_Oracle_16x9_2014_521</vt:lpstr>
      <vt:lpstr>17_Oracle_16x9_2014_521</vt:lpstr>
      <vt:lpstr>Cloud Demo</vt:lpstr>
      <vt:lpstr>Terrorism Visualization</vt:lpstr>
      <vt:lpstr>Technologies</vt:lpstr>
      <vt:lpstr>Architecture</vt:lpstr>
      <vt:lpstr>PaaS</vt:lpstr>
      <vt:lpstr>PaaS</vt:lpstr>
      <vt:lpstr>PaaS</vt:lpstr>
      <vt:lpstr>IaaS - Oracle Compute</vt:lpstr>
      <vt:lpstr>IaaS</vt:lpstr>
      <vt:lpstr>IaaS</vt:lpstr>
      <vt:lpstr>Benefits</vt:lpstr>
      <vt:lpstr>Feedback</vt:lpstr>
      <vt:lpstr>Xuan Gao</vt:lpstr>
    </vt:vector>
  </TitlesOfParts>
  <Company>Microsoft</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FY18 Strategy</dc:title>
  <dc:creator>MBKUMAR</dc:creator>
  <cp:lastModifiedBy>Xuan Gao</cp:lastModifiedBy>
  <cp:revision>3677</cp:revision>
  <cp:lastPrinted>2018-04-21T01:56:33Z</cp:lastPrinted>
  <dcterms:created xsi:type="dcterms:W3CDTF">2012-05-31T20:53:14Z</dcterms:created>
  <dcterms:modified xsi:type="dcterms:W3CDTF">2018-04-23T03:22:24Z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dDocName">
    <vt:lpwstr>CNT2536855</vt:lpwstr>
  </property>
  <property fmtid="{D5CDD505-2E9C-101B-9397-08002B2CF9AE}" pid="3" name="DISProperties">
    <vt:lpwstr>DISdDocName,DIScgiUrl,DISdUser,DISdID,DISidcName,DISTaskPaneUrl</vt:lpwstr>
  </property>
  <property fmtid="{D5CDD505-2E9C-101B-9397-08002B2CF9AE}" pid="4" name="DIScgiUrl">
    <vt:lpwstr>http://content.oracle.com/content/idcplg</vt:lpwstr>
  </property>
  <property fmtid="{D5CDD505-2E9C-101B-9397-08002B2CF9AE}" pid="5" name="DISdUser">
    <vt:lpwstr>anonymous</vt:lpwstr>
  </property>
  <property fmtid="{D5CDD505-2E9C-101B-9397-08002B2CF9AE}" pid="6" name="DISdID">
    <vt:lpwstr>6399714</vt:lpwstr>
  </property>
  <property fmtid="{D5CDD505-2E9C-101B-9397-08002B2CF9AE}" pid="7" name="DISidcName">
    <vt:lpwstr>sites_contrib_prod</vt:lpwstr>
  </property>
  <property fmtid="{D5CDD505-2E9C-101B-9397-08002B2CF9AE}" pid="8" name="DISTaskPaneUrl">
    <vt:lpwstr>http://content.oracle.com/content/idcplg?IdcService=DESKTOP_DOC_INFO&amp;dDocName=CNT2536855&amp;dID=6399714&amp;ClientControlled=DocMan,taskpane&amp;coreContentOnly=1</vt:lpwstr>
  </property>
</Properties>
</file>